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xls" ContentType="application/vnd.ms-exce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3"/>
  </p:notesMasterIdLst>
  <p:handoutMasterIdLst>
    <p:handoutMasterId r:id="rId124"/>
  </p:handoutMasterIdLst>
  <p:sldIdLst>
    <p:sldId id="256" r:id="rId2"/>
    <p:sldId id="410" r:id="rId3"/>
    <p:sldId id="291" r:id="rId4"/>
    <p:sldId id="292" r:id="rId5"/>
    <p:sldId id="409" r:id="rId6"/>
    <p:sldId id="293" r:id="rId7"/>
    <p:sldId id="294" r:id="rId8"/>
    <p:sldId id="295"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09" r:id="rId23"/>
    <p:sldId id="310" r:id="rId24"/>
    <p:sldId id="311" r:id="rId25"/>
    <p:sldId id="312" r:id="rId26"/>
    <p:sldId id="313" r:id="rId27"/>
    <p:sldId id="314" r:id="rId28"/>
    <p:sldId id="315" r:id="rId29"/>
    <p:sldId id="316" r:id="rId30"/>
    <p:sldId id="317" r:id="rId31"/>
    <p:sldId id="318" r:id="rId32"/>
    <p:sldId id="319" r:id="rId33"/>
    <p:sldId id="320" r:id="rId34"/>
    <p:sldId id="321" r:id="rId35"/>
    <p:sldId id="322" r:id="rId36"/>
    <p:sldId id="323" r:id="rId37"/>
    <p:sldId id="324" r:id="rId38"/>
    <p:sldId id="325" r:id="rId39"/>
    <p:sldId id="326" r:id="rId40"/>
    <p:sldId id="327" r:id="rId41"/>
    <p:sldId id="328" r:id="rId42"/>
    <p:sldId id="329" r:id="rId43"/>
    <p:sldId id="330" r:id="rId44"/>
    <p:sldId id="331" r:id="rId45"/>
    <p:sldId id="332" r:id="rId46"/>
    <p:sldId id="333" r:id="rId47"/>
    <p:sldId id="334" r:id="rId48"/>
    <p:sldId id="335" r:id="rId49"/>
    <p:sldId id="336" r:id="rId50"/>
    <p:sldId id="337" r:id="rId51"/>
    <p:sldId id="338" r:id="rId52"/>
    <p:sldId id="339" r:id="rId53"/>
    <p:sldId id="340" r:id="rId54"/>
    <p:sldId id="341" r:id="rId55"/>
    <p:sldId id="342" r:id="rId56"/>
    <p:sldId id="343" r:id="rId57"/>
    <p:sldId id="344" r:id="rId58"/>
    <p:sldId id="345" r:id="rId59"/>
    <p:sldId id="346" r:id="rId60"/>
    <p:sldId id="347" r:id="rId61"/>
    <p:sldId id="348" r:id="rId62"/>
    <p:sldId id="349" r:id="rId63"/>
    <p:sldId id="350" r:id="rId64"/>
    <p:sldId id="351" r:id="rId65"/>
    <p:sldId id="352" r:id="rId66"/>
    <p:sldId id="353" r:id="rId67"/>
    <p:sldId id="354" r:id="rId68"/>
    <p:sldId id="355" r:id="rId69"/>
    <p:sldId id="356" r:id="rId70"/>
    <p:sldId id="357" r:id="rId71"/>
    <p:sldId id="358" r:id="rId72"/>
    <p:sldId id="359" r:id="rId73"/>
    <p:sldId id="360" r:id="rId74"/>
    <p:sldId id="361" r:id="rId75"/>
    <p:sldId id="362" r:id="rId76"/>
    <p:sldId id="363" r:id="rId77"/>
    <p:sldId id="364" r:id="rId78"/>
    <p:sldId id="365" r:id="rId79"/>
    <p:sldId id="366" r:id="rId80"/>
    <p:sldId id="367" r:id="rId81"/>
    <p:sldId id="368" r:id="rId82"/>
    <p:sldId id="369" r:id="rId83"/>
    <p:sldId id="370" r:id="rId84"/>
    <p:sldId id="371" r:id="rId85"/>
    <p:sldId id="372" r:id="rId86"/>
    <p:sldId id="373" r:id="rId87"/>
    <p:sldId id="374" r:id="rId88"/>
    <p:sldId id="375" r:id="rId89"/>
    <p:sldId id="376" r:id="rId90"/>
    <p:sldId id="377" r:id="rId91"/>
    <p:sldId id="378" r:id="rId92"/>
    <p:sldId id="379" r:id="rId93"/>
    <p:sldId id="380" r:id="rId94"/>
    <p:sldId id="381" r:id="rId95"/>
    <p:sldId id="382" r:id="rId96"/>
    <p:sldId id="383" r:id="rId97"/>
    <p:sldId id="384" r:id="rId98"/>
    <p:sldId id="385" r:id="rId99"/>
    <p:sldId id="386" r:id="rId100"/>
    <p:sldId id="387" r:id="rId101"/>
    <p:sldId id="388" r:id="rId102"/>
    <p:sldId id="389" r:id="rId103"/>
    <p:sldId id="390" r:id="rId104"/>
    <p:sldId id="391" r:id="rId105"/>
    <p:sldId id="392" r:id="rId106"/>
    <p:sldId id="393" r:id="rId107"/>
    <p:sldId id="394" r:id="rId108"/>
    <p:sldId id="395" r:id="rId109"/>
    <p:sldId id="396" r:id="rId110"/>
    <p:sldId id="397" r:id="rId111"/>
    <p:sldId id="398" r:id="rId112"/>
    <p:sldId id="399" r:id="rId113"/>
    <p:sldId id="400" r:id="rId114"/>
    <p:sldId id="401" r:id="rId115"/>
    <p:sldId id="402" r:id="rId116"/>
    <p:sldId id="403" r:id="rId117"/>
    <p:sldId id="404" r:id="rId118"/>
    <p:sldId id="405" r:id="rId119"/>
    <p:sldId id="406" r:id="rId120"/>
    <p:sldId id="407" r:id="rId121"/>
    <p:sldId id="411" r:id="rId122"/>
  </p:sldIdLst>
  <p:sldSz cx="9144000" cy="6858000" type="screen4x3"/>
  <p:notesSz cx="7104063" cy="10234613"/>
  <p:defaultTextStyle>
    <a:defPPr>
      <a:defRPr lang="en-US"/>
    </a:defPPr>
    <a:lvl1pPr algn="l" rtl="0" fontAlgn="base">
      <a:spcBef>
        <a:spcPct val="0"/>
      </a:spcBef>
      <a:spcAft>
        <a:spcPct val="0"/>
      </a:spcAft>
      <a:defRPr sz="19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19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19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19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1900" kern="1200">
        <a:solidFill>
          <a:schemeClr val="tx1"/>
        </a:solidFill>
        <a:latin typeface="Arial" pitchFamily="34" charset="0"/>
        <a:ea typeface="+mn-ea"/>
        <a:cs typeface="Arial" pitchFamily="34" charset="0"/>
      </a:defRPr>
    </a:lvl5pPr>
    <a:lvl6pPr marL="2286000" algn="l" defTabSz="914400" rtl="0" eaLnBrk="1" latinLnBrk="0" hangingPunct="1">
      <a:defRPr sz="1900" kern="1200">
        <a:solidFill>
          <a:schemeClr val="tx1"/>
        </a:solidFill>
        <a:latin typeface="Arial" pitchFamily="34" charset="0"/>
        <a:ea typeface="+mn-ea"/>
        <a:cs typeface="Arial" pitchFamily="34" charset="0"/>
      </a:defRPr>
    </a:lvl6pPr>
    <a:lvl7pPr marL="2743200" algn="l" defTabSz="914400" rtl="0" eaLnBrk="1" latinLnBrk="0" hangingPunct="1">
      <a:defRPr sz="1900" kern="1200">
        <a:solidFill>
          <a:schemeClr val="tx1"/>
        </a:solidFill>
        <a:latin typeface="Arial" pitchFamily="34" charset="0"/>
        <a:ea typeface="+mn-ea"/>
        <a:cs typeface="Arial" pitchFamily="34" charset="0"/>
      </a:defRPr>
    </a:lvl7pPr>
    <a:lvl8pPr marL="3200400" algn="l" defTabSz="914400" rtl="0" eaLnBrk="1" latinLnBrk="0" hangingPunct="1">
      <a:defRPr sz="1900" kern="1200">
        <a:solidFill>
          <a:schemeClr val="tx1"/>
        </a:solidFill>
        <a:latin typeface="Arial" pitchFamily="34" charset="0"/>
        <a:ea typeface="+mn-ea"/>
        <a:cs typeface="Arial" pitchFamily="34" charset="0"/>
      </a:defRPr>
    </a:lvl8pPr>
    <a:lvl9pPr marL="3657600" algn="l" defTabSz="914400" rtl="0" eaLnBrk="1" latinLnBrk="0" hangingPunct="1">
      <a:defRPr sz="19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F4FE"/>
    <a:srgbClr val="DDDDDD"/>
    <a:srgbClr val="EEEDFD"/>
    <a:srgbClr val="E6E4FC"/>
    <a:srgbClr val="CCE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571" autoAdjust="0"/>
    <p:restoredTop sz="94660" autoAdjust="0"/>
  </p:normalViewPr>
  <p:slideViewPr>
    <p:cSldViewPr>
      <p:cViewPr varScale="1">
        <p:scale>
          <a:sx n="75" d="100"/>
          <a:sy n="75" d="100"/>
        </p:scale>
        <p:origin x="-372"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128"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1.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86.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92.wmf"/><Relationship Id="rId2" Type="http://schemas.openxmlformats.org/officeDocument/2006/relationships/image" Target="../media/image91.wmf"/><Relationship Id="rId1" Type="http://schemas.openxmlformats.org/officeDocument/2006/relationships/image" Target="../media/image9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5636" y="0"/>
            <a:ext cx="3078427" cy="511731"/>
          </a:xfrm>
          <a:prstGeom prst="rect">
            <a:avLst/>
          </a:prstGeom>
        </p:spPr>
        <p:txBody>
          <a:bodyPr vert="horz" lIns="99075" tIns="49538" rIns="99075" bIns="49538" rtlCol="1"/>
          <a:lstStyle>
            <a:lvl1pPr algn="r">
              <a:defRPr sz="1300"/>
            </a:lvl1pPr>
          </a:lstStyle>
          <a:p>
            <a:endParaRPr lang="ar-SA"/>
          </a:p>
        </p:txBody>
      </p:sp>
      <p:sp>
        <p:nvSpPr>
          <p:cNvPr id="3" name="Date Placeholder 2"/>
          <p:cNvSpPr>
            <a:spLocks noGrp="1"/>
          </p:cNvSpPr>
          <p:nvPr>
            <p:ph type="dt" sz="quarter" idx="1"/>
          </p:nvPr>
        </p:nvSpPr>
        <p:spPr>
          <a:xfrm>
            <a:off x="1645" y="0"/>
            <a:ext cx="3078427" cy="511731"/>
          </a:xfrm>
          <a:prstGeom prst="rect">
            <a:avLst/>
          </a:prstGeom>
        </p:spPr>
        <p:txBody>
          <a:bodyPr vert="horz" lIns="99075" tIns="49538" rIns="99075" bIns="49538" rtlCol="1"/>
          <a:lstStyle>
            <a:lvl1pPr algn="l">
              <a:defRPr sz="1300"/>
            </a:lvl1pPr>
          </a:lstStyle>
          <a:p>
            <a:fld id="{F304CA15-E163-49ED-9BCE-12D7B0FBF438}" type="datetimeFigureOut">
              <a:rPr lang="ar-SA" smtClean="0"/>
              <a:pPr/>
              <a:t>29/12/1436</a:t>
            </a:fld>
            <a:endParaRPr lang="ar-SA"/>
          </a:p>
        </p:txBody>
      </p:sp>
      <p:sp>
        <p:nvSpPr>
          <p:cNvPr id="4" name="Footer Placeholder 3"/>
          <p:cNvSpPr>
            <a:spLocks noGrp="1"/>
          </p:cNvSpPr>
          <p:nvPr>
            <p:ph type="ftr" sz="quarter" idx="2"/>
          </p:nvPr>
        </p:nvSpPr>
        <p:spPr>
          <a:xfrm>
            <a:off x="4025636" y="9721106"/>
            <a:ext cx="3078427" cy="511731"/>
          </a:xfrm>
          <a:prstGeom prst="rect">
            <a:avLst/>
          </a:prstGeom>
        </p:spPr>
        <p:txBody>
          <a:bodyPr vert="horz" lIns="99075" tIns="49538" rIns="99075" bIns="49538" rtlCol="1" anchor="b"/>
          <a:lstStyle>
            <a:lvl1pPr algn="r">
              <a:defRPr sz="1300"/>
            </a:lvl1pPr>
          </a:lstStyle>
          <a:p>
            <a:endParaRPr lang="ar-SA"/>
          </a:p>
        </p:txBody>
      </p:sp>
      <p:sp>
        <p:nvSpPr>
          <p:cNvPr id="5" name="Slide Number Placeholder 4"/>
          <p:cNvSpPr>
            <a:spLocks noGrp="1"/>
          </p:cNvSpPr>
          <p:nvPr>
            <p:ph type="sldNum" sz="quarter" idx="3"/>
          </p:nvPr>
        </p:nvSpPr>
        <p:spPr>
          <a:xfrm>
            <a:off x="1645" y="9721106"/>
            <a:ext cx="3078427" cy="511731"/>
          </a:xfrm>
          <a:prstGeom prst="rect">
            <a:avLst/>
          </a:prstGeom>
        </p:spPr>
        <p:txBody>
          <a:bodyPr vert="horz" lIns="99075" tIns="49538" rIns="99075" bIns="49538" rtlCol="1" anchor="b"/>
          <a:lstStyle>
            <a:lvl1pPr algn="l">
              <a:defRPr sz="1300"/>
            </a:lvl1pPr>
          </a:lstStyle>
          <a:p>
            <a:fld id="{3CBE261F-9D99-4DA8-BDA3-568FB7A192A8}" type="slidenum">
              <a:rPr lang="ar-SA" smtClean="0"/>
              <a:pPr/>
              <a:t>‹#›</a:t>
            </a:fld>
            <a:endParaRPr lang="ar-SA"/>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1731"/>
          </a:xfrm>
          <a:prstGeom prst="rect">
            <a:avLst/>
          </a:prstGeom>
        </p:spPr>
        <p:txBody>
          <a:bodyPr vert="horz" lIns="99075" tIns="49538" rIns="99075" bIns="49538" rtlCol="0"/>
          <a:lstStyle>
            <a:lvl1pPr algn="l">
              <a:defRPr sz="1300">
                <a:latin typeface="Arial" charset="0"/>
                <a:cs typeface="+mn-cs"/>
              </a:defRPr>
            </a:lvl1pPr>
          </a:lstStyle>
          <a:p>
            <a:pPr>
              <a:defRPr/>
            </a:pPr>
            <a:endParaRPr lang="en-US"/>
          </a:p>
        </p:txBody>
      </p:sp>
      <p:sp>
        <p:nvSpPr>
          <p:cNvPr id="3" name="Date Placeholder 2"/>
          <p:cNvSpPr>
            <a:spLocks noGrp="1"/>
          </p:cNvSpPr>
          <p:nvPr>
            <p:ph type="dt" idx="1"/>
          </p:nvPr>
        </p:nvSpPr>
        <p:spPr>
          <a:xfrm>
            <a:off x="4023992" y="0"/>
            <a:ext cx="3078427" cy="511731"/>
          </a:xfrm>
          <a:prstGeom prst="rect">
            <a:avLst/>
          </a:prstGeom>
        </p:spPr>
        <p:txBody>
          <a:bodyPr vert="horz" lIns="99075" tIns="49538" rIns="99075" bIns="49538" rtlCol="0"/>
          <a:lstStyle>
            <a:lvl1pPr algn="r">
              <a:defRPr sz="1300">
                <a:latin typeface="Arial" charset="0"/>
                <a:cs typeface="+mn-cs"/>
              </a:defRPr>
            </a:lvl1pPr>
          </a:lstStyle>
          <a:p>
            <a:pPr>
              <a:defRPr/>
            </a:pPr>
            <a:fld id="{EC02C274-F6A3-4C2C-BF13-66C152E56B0D}" type="datetimeFigureOut">
              <a:rPr lang="en-US"/>
              <a:pPr>
                <a:defRPr/>
              </a:pPr>
              <a:t>10/12/2015</a:t>
            </a:fld>
            <a:endParaRPr lang="en-US"/>
          </a:p>
        </p:txBody>
      </p:sp>
      <p:sp>
        <p:nvSpPr>
          <p:cNvPr id="4" name="Slide Image Placeholder 3"/>
          <p:cNvSpPr>
            <a:spLocks noGrp="1" noRot="1" noChangeAspect="1"/>
          </p:cNvSpPr>
          <p:nvPr>
            <p:ph type="sldImg" idx="2"/>
          </p:nvPr>
        </p:nvSpPr>
        <p:spPr>
          <a:xfrm>
            <a:off x="995363" y="768350"/>
            <a:ext cx="5113337" cy="3836988"/>
          </a:xfrm>
          <a:prstGeom prst="rect">
            <a:avLst/>
          </a:prstGeom>
          <a:noFill/>
          <a:ln w="12700">
            <a:solidFill>
              <a:prstClr val="black"/>
            </a:solidFill>
          </a:ln>
        </p:spPr>
        <p:txBody>
          <a:bodyPr vert="horz" lIns="99075" tIns="49538" rIns="99075" bIns="49538" rtlCol="0" anchor="ctr"/>
          <a:lstStyle/>
          <a:p>
            <a:pPr lvl="0"/>
            <a:endParaRPr lang="en-US" noProof="0" smtClean="0"/>
          </a:p>
        </p:txBody>
      </p:sp>
      <p:sp>
        <p:nvSpPr>
          <p:cNvPr id="5" name="Notes Placeholder 4"/>
          <p:cNvSpPr>
            <a:spLocks noGrp="1"/>
          </p:cNvSpPr>
          <p:nvPr>
            <p:ph type="body" sz="quarter" idx="3"/>
          </p:nvPr>
        </p:nvSpPr>
        <p:spPr>
          <a:xfrm>
            <a:off x="710407" y="4861441"/>
            <a:ext cx="5683250" cy="4605576"/>
          </a:xfrm>
          <a:prstGeom prst="rect">
            <a:avLst/>
          </a:prstGeom>
        </p:spPr>
        <p:txBody>
          <a:bodyPr vert="horz" lIns="99075" tIns="49538" rIns="99075" bIns="49538"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721106"/>
            <a:ext cx="3078427" cy="511731"/>
          </a:xfrm>
          <a:prstGeom prst="rect">
            <a:avLst/>
          </a:prstGeom>
        </p:spPr>
        <p:txBody>
          <a:bodyPr vert="horz" lIns="99075" tIns="49538" rIns="99075" bIns="49538" rtlCol="0" anchor="b"/>
          <a:lstStyle>
            <a:lvl1pPr algn="l">
              <a:defRPr sz="1300">
                <a:latin typeface="Arial" charset="0"/>
                <a:cs typeface="+mn-cs"/>
              </a:defRPr>
            </a:lvl1pPr>
          </a:lstStyle>
          <a:p>
            <a:pPr>
              <a:defRPr/>
            </a:pPr>
            <a:endParaRPr lang="en-US"/>
          </a:p>
        </p:txBody>
      </p:sp>
      <p:sp>
        <p:nvSpPr>
          <p:cNvPr id="7" name="Slide Number Placeholder 6"/>
          <p:cNvSpPr>
            <a:spLocks noGrp="1"/>
          </p:cNvSpPr>
          <p:nvPr>
            <p:ph type="sldNum" sz="quarter" idx="5"/>
          </p:nvPr>
        </p:nvSpPr>
        <p:spPr>
          <a:xfrm>
            <a:off x="4023992" y="9721106"/>
            <a:ext cx="3078427" cy="511731"/>
          </a:xfrm>
          <a:prstGeom prst="rect">
            <a:avLst/>
          </a:prstGeom>
        </p:spPr>
        <p:txBody>
          <a:bodyPr vert="horz" lIns="99075" tIns="49538" rIns="99075" bIns="49538" rtlCol="0" anchor="b"/>
          <a:lstStyle>
            <a:lvl1pPr algn="r">
              <a:defRPr sz="1300">
                <a:latin typeface="Arial" charset="0"/>
                <a:cs typeface="+mn-cs"/>
              </a:defRPr>
            </a:lvl1pPr>
          </a:lstStyle>
          <a:p>
            <a:pPr>
              <a:defRPr/>
            </a:pPr>
            <a:fld id="{0564BC33-E803-45F5-BE97-8D0DC1E32FCE}" type="slidenum">
              <a:rPr lang="en-US"/>
              <a:pPr>
                <a:defRPr/>
              </a:pPr>
              <a:t>‹#›</a:t>
            </a:fld>
            <a:endParaRPr lang="en-US"/>
          </a:p>
        </p:txBody>
      </p:sp>
    </p:spTree>
    <p:extLst>
      <p:ext uri="{BB962C8B-B14F-4D97-AF65-F5344CB8AC3E}">
        <p14:creationId xmlns="" xmlns:p14="http://schemas.microsoft.com/office/powerpoint/2010/main" val="18854933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2800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AB43FA28-4C07-4568-991C-E6D00DB572E2}" type="slidenum">
              <a:rPr lang="en-US" sz="1300" smtClean="0"/>
              <a:pPr eaLnBrk="1" hangingPunct="1"/>
              <a:t>106</a:t>
            </a:fld>
            <a:endParaRPr lang="en-US" sz="13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2902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204940BE-485D-4A18-AEF5-459B2CAA7ECF}" type="slidenum">
              <a:rPr lang="en-US" sz="1300" smtClean="0"/>
              <a:pPr eaLnBrk="1" hangingPunct="1"/>
              <a:t>108</a:t>
            </a:fld>
            <a:endParaRPr lang="en-US" sz="13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005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1157B41C-83C6-42E8-A27F-FC354D68C79E}" type="slidenum">
              <a:rPr lang="en-US" sz="1300" smtClean="0"/>
              <a:pPr eaLnBrk="1" hangingPunct="1"/>
              <a:t>110</a:t>
            </a:fld>
            <a:endParaRPr lang="en-US" sz="13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107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304EDA2D-E145-4C12-9428-29669126D535}" type="slidenum">
              <a:rPr lang="en-US" sz="1300" smtClean="0"/>
              <a:pPr eaLnBrk="1" hangingPunct="1"/>
              <a:t>113</a:t>
            </a:fld>
            <a:endParaRPr lang="en-US" sz="13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210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987B0285-8E97-4352-8BAB-60DA08DC6F21}" type="slidenum">
              <a:rPr lang="en-US" sz="1300" smtClean="0"/>
              <a:pPr eaLnBrk="1" hangingPunct="1"/>
              <a:t>114</a:t>
            </a:fld>
            <a:endParaRPr lang="en-US" sz="13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312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4C920F60-0875-4FCE-BCB4-472291462B5B}" type="slidenum">
              <a:rPr lang="en-US" sz="1300" smtClean="0"/>
              <a:pPr eaLnBrk="1" hangingPunct="1"/>
              <a:t>116</a:t>
            </a:fld>
            <a:endParaRPr lang="en-US" sz="13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414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100">
                <a:solidFill>
                  <a:schemeClr val="tx1"/>
                </a:solidFill>
                <a:latin typeface="Arial" pitchFamily="34" charset="0"/>
              </a:defRPr>
            </a:lvl1pPr>
            <a:lvl2pPr marL="804986" indent="-309610" eaLnBrk="0" hangingPunct="0">
              <a:defRPr sz="2100">
                <a:solidFill>
                  <a:schemeClr val="tx1"/>
                </a:solidFill>
                <a:latin typeface="Arial" pitchFamily="34" charset="0"/>
              </a:defRPr>
            </a:lvl2pPr>
            <a:lvl3pPr marL="1238441" indent="-247688" eaLnBrk="0" hangingPunct="0">
              <a:defRPr sz="2100">
                <a:solidFill>
                  <a:schemeClr val="tx1"/>
                </a:solidFill>
                <a:latin typeface="Arial" pitchFamily="34" charset="0"/>
              </a:defRPr>
            </a:lvl3pPr>
            <a:lvl4pPr marL="1733817" indent="-247688" eaLnBrk="0" hangingPunct="0">
              <a:defRPr sz="2100">
                <a:solidFill>
                  <a:schemeClr val="tx1"/>
                </a:solidFill>
                <a:latin typeface="Arial" pitchFamily="34" charset="0"/>
              </a:defRPr>
            </a:lvl4pPr>
            <a:lvl5pPr marL="2229193" indent="-247688" eaLnBrk="0" hangingPunct="0">
              <a:defRPr sz="2100">
                <a:solidFill>
                  <a:schemeClr val="tx1"/>
                </a:solidFill>
                <a:latin typeface="Arial" pitchFamily="34" charset="0"/>
              </a:defRPr>
            </a:lvl5pPr>
            <a:lvl6pPr marL="2724569" indent="-247688" eaLnBrk="0" fontAlgn="base" hangingPunct="0">
              <a:spcBef>
                <a:spcPct val="0"/>
              </a:spcBef>
              <a:spcAft>
                <a:spcPct val="0"/>
              </a:spcAft>
              <a:defRPr sz="2100">
                <a:solidFill>
                  <a:schemeClr val="tx1"/>
                </a:solidFill>
                <a:latin typeface="Arial" pitchFamily="34" charset="0"/>
              </a:defRPr>
            </a:lvl6pPr>
            <a:lvl7pPr marL="3219945" indent="-247688" eaLnBrk="0" fontAlgn="base" hangingPunct="0">
              <a:spcBef>
                <a:spcPct val="0"/>
              </a:spcBef>
              <a:spcAft>
                <a:spcPct val="0"/>
              </a:spcAft>
              <a:defRPr sz="2100">
                <a:solidFill>
                  <a:schemeClr val="tx1"/>
                </a:solidFill>
                <a:latin typeface="Arial" pitchFamily="34" charset="0"/>
              </a:defRPr>
            </a:lvl7pPr>
            <a:lvl8pPr marL="3715322" indent="-247688" eaLnBrk="0" fontAlgn="base" hangingPunct="0">
              <a:spcBef>
                <a:spcPct val="0"/>
              </a:spcBef>
              <a:spcAft>
                <a:spcPct val="0"/>
              </a:spcAft>
              <a:defRPr sz="2100">
                <a:solidFill>
                  <a:schemeClr val="tx1"/>
                </a:solidFill>
                <a:latin typeface="Arial" pitchFamily="34" charset="0"/>
              </a:defRPr>
            </a:lvl8pPr>
            <a:lvl9pPr marL="4210698" indent="-247688" eaLnBrk="0" fontAlgn="base" hangingPunct="0">
              <a:spcBef>
                <a:spcPct val="0"/>
              </a:spcBef>
              <a:spcAft>
                <a:spcPct val="0"/>
              </a:spcAft>
              <a:defRPr sz="2100">
                <a:solidFill>
                  <a:schemeClr val="tx1"/>
                </a:solidFill>
                <a:latin typeface="Arial" pitchFamily="34" charset="0"/>
              </a:defRPr>
            </a:lvl9pPr>
          </a:lstStyle>
          <a:p>
            <a:pPr eaLnBrk="1" hangingPunct="1"/>
            <a:fld id="{5DD4F283-8769-45DE-B398-E3717D3934E4}" type="slidenum">
              <a:rPr lang="en-US" sz="1300" smtClean="0"/>
              <a:pPr eaLnBrk="1" hangingPunct="1"/>
              <a:t>119</a:t>
            </a:fld>
            <a:endParaRPr lang="en-US" sz="1300"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5"/>
            <a:ext cx="9144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p:spPr>
        <p:txBody>
          <a:bodyPr wrap="none" anchor="ctr"/>
          <a:lstStyle/>
          <a:p>
            <a:pPr>
              <a:defRPr/>
            </a:pPr>
            <a:endParaRPr lang="en-US">
              <a:latin typeface="Arial" charset="0"/>
              <a:cs typeface="+mn-cs"/>
            </a:endParaRPr>
          </a:p>
        </p:txBody>
      </p:sp>
      <p:sp>
        <p:nvSpPr>
          <p:cNvPr id="5" name="Text Box 14"/>
          <p:cNvSpPr txBox="1">
            <a:spLocks noChangeArrowheads="1"/>
          </p:cNvSpPr>
          <p:nvPr/>
        </p:nvSpPr>
        <p:spPr bwMode="black">
          <a:xfrm>
            <a:off x="381000" y="271463"/>
            <a:ext cx="1089025" cy="415925"/>
          </a:xfrm>
          <a:prstGeom prst="rect">
            <a:avLst/>
          </a:prstGeom>
          <a:noFill/>
          <a:ln w="9525">
            <a:noFill/>
            <a:miter lim="800000"/>
            <a:headEnd/>
            <a:tailEnd/>
          </a:ln>
          <a:effectLst/>
        </p:spPr>
        <p:txBody>
          <a:bodyPr lIns="95782" tIns="47891" rIns="95782" bIns="47891">
            <a:spAutoFit/>
          </a:bodyPr>
          <a:lstStyle/>
          <a:p>
            <a:pPr defTabSz="957263">
              <a:defRPr/>
            </a:pPr>
            <a:r>
              <a:rPr lang="en-US" sz="2100" b="1">
                <a:solidFill>
                  <a:schemeClr val="bg1"/>
                </a:solidFill>
                <a:latin typeface="Verdana" pitchFamily="34" charset="0"/>
                <a:cs typeface="+mn-cs"/>
              </a:rPr>
              <a:t>LOGO</a:t>
            </a:r>
          </a:p>
        </p:txBody>
      </p:sp>
      <p:grpSp>
        <p:nvGrpSpPr>
          <p:cNvPr id="6" name="Group 42"/>
          <p:cNvGrpSpPr>
            <a:grpSpLocks/>
          </p:cNvGrpSpPr>
          <p:nvPr/>
        </p:nvGrpSpPr>
        <p:grpSpPr bwMode="auto">
          <a:xfrm>
            <a:off x="-11113" y="-12700"/>
            <a:ext cx="9175751"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p:spPr>
          <p:txBody>
            <a:bodyPr wrap="none" anchor="ctr"/>
            <a:lstStyle/>
            <a:p>
              <a:pPr>
                <a:defRPr/>
              </a:pPr>
              <a:endParaRPr lang="en-US">
                <a:latin typeface="Arial" charset="0"/>
                <a:cs typeface="+mn-cs"/>
              </a:endParaRPr>
            </a:p>
          </p:txBody>
        </p:sp>
        <p:sp>
          <p:nvSpPr>
            <p:cNvPr id="8" name="Freeform 37"/>
            <p:cNvSpPr>
              <a:spLocks/>
            </p:cNvSpPr>
            <p:nvPr/>
          </p:nvSpPr>
          <p:spPr bwMode="gray">
            <a:xfrm>
              <a:off x="-3" y="-8"/>
              <a:ext cx="295" cy="289"/>
            </a:xfrm>
            <a:custGeom>
              <a:avLst/>
              <a:gdLst/>
              <a:ahLst/>
              <a:cxnLst>
                <a:cxn ang="0">
                  <a:pos x="3" y="395"/>
                </a:cxn>
                <a:cxn ang="0">
                  <a:pos x="74" y="216"/>
                </a:cxn>
                <a:cxn ang="0">
                  <a:pos x="231" y="50"/>
                </a:cxn>
                <a:cxn ang="0">
                  <a:pos x="403" y="0"/>
                </a:cxn>
                <a:cxn ang="0">
                  <a:pos x="0" y="0"/>
                </a:cxn>
              </a:cxnLst>
              <a:rect l="0" t="0" r="r" b="b"/>
              <a:pathLst>
                <a:path w="403" h="395">
                  <a:moveTo>
                    <a:pt x="3" y="395"/>
                  </a:moveTo>
                  <a:lnTo>
                    <a:pt x="74" y="216"/>
                  </a:lnTo>
                  <a:lnTo>
                    <a:pt x="231" y="50"/>
                  </a:lnTo>
                  <a:lnTo>
                    <a:pt x="403" y="0"/>
                  </a:lnTo>
                  <a:lnTo>
                    <a:pt x="0" y="0"/>
                  </a:lnTo>
                </a:path>
              </a:pathLst>
            </a:custGeom>
            <a:solidFill>
              <a:schemeClr val="bg1"/>
            </a:solidFill>
            <a:ln w="9525">
              <a:noFill/>
              <a:round/>
              <a:headEnd/>
              <a:tailEnd/>
            </a:ln>
            <a:effectLst/>
          </p:spPr>
          <p:txBody>
            <a:bodyPr/>
            <a:lstStyle/>
            <a:p>
              <a:pPr>
                <a:defRPr/>
              </a:pPr>
              <a:endParaRPr lang="en-US">
                <a:latin typeface="Arial" charset="0"/>
                <a:cs typeface="+mn-cs"/>
              </a:endParaRPr>
            </a:p>
          </p:txBody>
        </p:sp>
        <p:sp>
          <p:nvSpPr>
            <p:cNvPr id="9" name="Freeform 38"/>
            <p:cNvSpPr>
              <a:spLocks/>
            </p:cNvSpPr>
            <p:nvPr/>
          </p:nvSpPr>
          <p:spPr bwMode="gray">
            <a:xfrm>
              <a:off x="-7" y="3982"/>
              <a:ext cx="287" cy="338"/>
            </a:xfrm>
            <a:custGeom>
              <a:avLst/>
              <a:gdLst/>
              <a:ahLst/>
              <a:cxnLst>
                <a:cxn ang="0">
                  <a:pos x="391" y="473"/>
                </a:cxn>
                <a:cxn ang="0">
                  <a:pos x="151" y="353"/>
                </a:cxn>
                <a:cxn ang="0">
                  <a:pos x="42" y="201"/>
                </a:cxn>
                <a:cxn ang="0">
                  <a:pos x="0" y="0"/>
                </a:cxn>
                <a:cxn ang="0">
                  <a:pos x="1" y="470"/>
                </a:cxn>
              </a:cxnLst>
              <a:rect l="0" t="0" r="r" b="b"/>
              <a:pathLst>
                <a:path w="391" h="473">
                  <a:moveTo>
                    <a:pt x="391" y="473"/>
                  </a:moveTo>
                  <a:lnTo>
                    <a:pt x="151" y="353"/>
                  </a:lnTo>
                  <a:lnTo>
                    <a:pt x="42" y="201"/>
                  </a:lnTo>
                  <a:lnTo>
                    <a:pt x="0" y="0"/>
                  </a:lnTo>
                  <a:lnTo>
                    <a:pt x="1" y="470"/>
                  </a:lnTo>
                </a:path>
              </a:pathLst>
            </a:custGeom>
            <a:solidFill>
              <a:schemeClr val="bg1"/>
            </a:solidFill>
            <a:ln w="9525">
              <a:noFill/>
              <a:round/>
              <a:headEnd/>
              <a:tailEnd/>
            </a:ln>
            <a:effectLst/>
          </p:spPr>
          <p:txBody>
            <a:bodyPr/>
            <a:lstStyle/>
            <a:p>
              <a:pPr>
                <a:defRPr/>
              </a:pPr>
              <a:endParaRPr lang="en-US">
                <a:latin typeface="Arial" charset="0"/>
                <a:cs typeface="+mn-cs"/>
              </a:endParaRPr>
            </a:p>
          </p:txBody>
        </p:sp>
        <p:sp>
          <p:nvSpPr>
            <p:cNvPr id="10" name="Freeform 39"/>
            <p:cNvSpPr>
              <a:spLocks/>
            </p:cNvSpPr>
            <p:nvPr/>
          </p:nvSpPr>
          <p:spPr bwMode="gray">
            <a:xfrm>
              <a:off x="5499" y="4026"/>
              <a:ext cx="274" cy="287"/>
            </a:xfrm>
            <a:custGeom>
              <a:avLst/>
              <a:gdLst/>
              <a:ahLst/>
              <a:cxnLst>
                <a:cxn ang="0">
                  <a:pos x="229" y="0"/>
                </a:cxn>
                <a:cxn ang="0">
                  <a:pos x="164" y="144"/>
                </a:cxn>
                <a:cxn ang="0">
                  <a:pos x="98" y="253"/>
                </a:cxn>
                <a:cxn ang="0">
                  <a:pos x="0" y="290"/>
                </a:cxn>
                <a:cxn ang="0">
                  <a:pos x="232" y="287"/>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p:spPr>
          <p:txBody>
            <a:bodyPr/>
            <a:lstStyle/>
            <a:p>
              <a:pPr>
                <a:defRPr/>
              </a:pPr>
              <a:endParaRPr lang="en-US">
                <a:latin typeface="Arial" charset="0"/>
                <a:cs typeface="+mn-cs"/>
              </a:endParaRPr>
            </a:p>
          </p:txBody>
        </p:sp>
        <p:sp>
          <p:nvSpPr>
            <p:cNvPr id="11" name="Freeform 40"/>
            <p:cNvSpPr>
              <a:spLocks/>
            </p:cNvSpPr>
            <p:nvPr/>
          </p:nvSpPr>
          <p:spPr bwMode="gray">
            <a:xfrm>
              <a:off x="5467" y="0"/>
              <a:ext cx="302" cy="288"/>
            </a:xfrm>
            <a:custGeom>
              <a:avLst/>
              <a:gdLst/>
              <a:ahLst/>
              <a:cxnLst>
                <a:cxn ang="0">
                  <a:pos x="0" y="0"/>
                </a:cxn>
                <a:cxn ang="0">
                  <a:pos x="221" y="96"/>
                </a:cxn>
                <a:cxn ang="0">
                  <a:pos x="353" y="231"/>
                </a:cxn>
                <a:cxn ang="0">
                  <a:pos x="403" y="403"/>
                </a:cxn>
                <a:cxn ang="0">
                  <a:pos x="403" y="0"/>
                </a:cxn>
              </a:cxnLst>
              <a:rect l="0" t="0" r="r" b="b"/>
              <a:pathLst>
                <a:path w="403" h="403">
                  <a:moveTo>
                    <a:pt x="0" y="0"/>
                  </a:moveTo>
                  <a:lnTo>
                    <a:pt x="221" y="96"/>
                  </a:lnTo>
                  <a:lnTo>
                    <a:pt x="353" y="231"/>
                  </a:lnTo>
                  <a:lnTo>
                    <a:pt x="403" y="403"/>
                  </a:lnTo>
                  <a:lnTo>
                    <a:pt x="403" y="0"/>
                  </a:lnTo>
                </a:path>
              </a:pathLst>
            </a:custGeom>
            <a:solidFill>
              <a:schemeClr val="bg1"/>
            </a:solidFill>
            <a:ln w="9525">
              <a:noFill/>
              <a:round/>
              <a:headEnd/>
              <a:tailEnd/>
            </a:ln>
            <a:effectLst/>
          </p:spPr>
          <p:txBody>
            <a:bodyPr/>
            <a:lstStyle/>
            <a:p>
              <a:pPr>
                <a:defRPr/>
              </a:pPr>
              <a:endParaRPr lang="en-US">
                <a:latin typeface="Arial" charset="0"/>
                <a:cs typeface="+mn-cs"/>
              </a:endParaRPr>
            </a:p>
          </p:txBody>
        </p:sp>
      </p:grpSp>
      <p:sp>
        <p:nvSpPr>
          <p:cNvPr id="3074" name="Rectangle 2"/>
          <p:cNvSpPr>
            <a:spLocks noGrp="1" noChangeArrowheads="1"/>
          </p:cNvSpPr>
          <p:nvPr>
            <p:ph type="ctrTitle"/>
          </p:nvPr>
        </p:nvSpPr>
        <p:spPr bwMode="gray">
          <a:xfrm>
            <a:off x="0" y="2720975"/>
            <a:ext cx="9144000" cy="817563"/>
          </a:xfrm>
        </p:spPr>
        <p:txBody>
          <a:bodyPr/>
          <a:lstStyle>
            <a:lvl1pPr>
              <a:defRPr sz="4600"/>
            </a:lvl1pPr>
          </a:lstStyle>
          <a:p>
            <a:r>
              <a:rPr lang="en-US" smtClean="0"/>
              <a:t>Click to edit Master title style</a:t>
            </a:r>
            <a:endParaRPr lang="en-US"/>
          </a:p>
        </p:txBody>
      </p:sp>
      <p:sp>
        <p:nvSpPr>
          <p:cNvPr id="3075" name="Rectangle 3"/>
          <p:cNvSpPr>
            <a:spLocks noGrp="1" noChangeArrowheads="1"/>
          </p:cNvSpPr>
          <p:nvPr>
            <p:ph type="subTitle" idx="1"/>
          </p:nvPr>
        </p:nvSpPr>
        <p:spPr bwMode="black">
          <a:xfrm>
            <a:off x="990600" y="2176463"/>
            <a:ext cx="7086600" cy="436562"/>
          </a:xfrm>
        </p:spPr>
        <p:txBody>
          <a:bodyPr/>
          <a:lstStyle>
            <a:lvl1pPr marL="0" indent="0" algn="ctr">
              <a:buFont typeface="Wingdings" pitchFamily="2" charset="2"/>
              <a:buNone/>
              <a:defRPr sz="1900">
                <a:solidFill>
                  <a:schemeClr val="bg1"/>
                </a:solidFill>
                <a:latin typeface="Arial" charset="0"/>
              </a:defRPr>
            </a:lvl1pPr>
          </a:lstStyle>
          <a:p>
            <a:r>
              <a:rPr lang="en-US" smtClean="0"/>
              <a:t>Click to edit Master subtitle style</a:t>
            </a:r>
            <a:endParaRPr lang="en-US"/>
          </a:p>
        </p:txBody>
      </p:sp>
    </p:spTree>
    <p:extLst>
      <p:ext uri="{BB962C8B-B14F-4D97-AF65-F5344CB8AC3E}">
        <p14:creationId xmlns="" xmlns:p14="http://schemas.microsoft.com/office/powerpoint/2010/main" val="2564125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3FEC2C9B-9A32-4AA2-807B-A535E833E199}" type="slidenum">
              <a:rPr lang="en-US"/>
              <a:pPr>
                <a:defRPr/>
              </a:pPr>
              <a:t>‹#›</a:t>
            </a:fld>
            <a:endParaRPr lang="en-US"/>
          </a:p>
        </p:txBody>
      </p:sp>
    </p:spTree>
    <p:extLst>
      <p:ext uri="{BB962C8B-B14F-4D97-AF65-F5344CB8AC3E}">
        <p14:creationId xmlns="" xmlns:p14="http://schemas.microsoft.com/office/powerpoint/2010/main" val="2209748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6FB6E36B-5AAB-43C0-B909-0D8C1BD478B6}" type="slidenum">
              <a:rPr lang="en-US"/>
              <a:pPr>
                <a:defRPr/>
              </a:pPr>
              <a:t>‹#›</a:t>
            </a:fld>
            <a:endParaRPr lang="en-US"/>
          </a:p>
        </p:txBody>
      </p:sp>
    </p:spTree>
    <p:extLst>
      <p:ext uri="{BB962C8B-B14F-4D97-AF65-F5344CB8AC3E}">
        <p14:creationId xmlns="" xmlns:p14="http://schemas.microsoft.com/office/powerpoint/2010/main" val="3403917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763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7A0AD9B9-C491-4C9C-90E6-8B3BF178F66C}" type="slidenum">
              <a:rPr lang="en-US"/>
              <a:pPr>
                <a:defRPr/>
              </a:pPr>
              <a:t>‹#›</a:t>
            </a:fld>
            <a:endParaRPr lang="en-US"/>
          </a:p>
        </p:txBody>
      </p:sp>
    </p:spTree>
    <p:extLst>
      <p:ext uri="{BB962C8B-B14F-4D97-AF65-F5344CB8AC3E}">
        <p14:creationId xmlns="" xmlns:p14="http://schemas.microsoft.com/office/powerpoint/2010/main" val="402312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8" name="Rectangle 6"/>
          <p:cNvSpPr>
            <a:spLocks noGrp="1" noChangeArrowheads="1"/>
          </p:cNvSpPr>
          <p:nvPr>
            <p:ph type="sldNum" sz="quarter" idx="11"/>
          </p:nvPr>
        </p:nvSpPr>
        <p:spPr>
          <a:ln/>
        </p:spPr>
        <p:txBody>
          <a:bodyPr/>
          <a:lstStyle>
            <a:lvl1pPr>
              <a:defRPr/>
            </a:lvl1pPr>
          </a:lstStyle>
          <a:p>
            <a:pPr>
              <a:defRPr/>
            </a:pPr>
            <a:fld id="{359CCFD7-CB4B-4AAC-B3A2-3B99FB4F3C37}" type="slidenum">
              <a:rPr lang="en-US"/>
              <a:pPr>
                <a:defRPr/>
              </a:pPr>
              <a:t>‹#›</a:t>
            </a:fld>
            <a:endParaRPr lang="en-US"/>
          </a:p>
        </p:txBody>
      </p:sp>
    </p:spTree>
    <p:extLst>
      <p:ext uri="{BB962C8B-B14F-4D97-AF65-F5344CB8AC3E}">
        <p14:creationId xmlns="" xmlns:p14="http://schemas.microsoft.com/office/powerpoint/2010/main" val="322748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4" name="Rectangle 6"/>
          <p:cNvSpPr>
            <a:spLocks noGrp="1" noChangeArrowheads="1"/>
          </p:cNvSpPr>
          <p:nvPr>
            <p:ph type="sldNum" sz="quarter" idx="11"/>
          </p:nvPr>
        </p:nvSpPr>
        <p:spPr>
          <a:ln/>
        </p:spPr>
        <p:txBody>
          <a:bodyPr/>
          <a:lstStyle>
            <a:lvl1pPr>
              <a:defRPr/>
            </a:lvl1pPr>
          </a:lstStyle>
          <a:p>
            <a:pPr>
              <a:defRPr/>
            </a:pPr>
            <a:fld id="{3BC62C01-9A1C-49A7-9BFF-1D5E8DE43590}" type="slidenum">
              <a:rPr lang="en-US"/>
              <a:pPr>
                <a:defRPr/>
              </a:pPr>
              <a:t>‹#›</a:t>
            </a:fld>
            <a:endParaRPr lang="en-US"/>
          </a:p>
        </p:txBody>
      </p:sp>
    </p:spTree>
    <p:extLst>
      <p:ext uri="{BB962C8B-B14F-4D97-AF65-F5344CB8AC3E}">
        <p14:creationId xmlns="" xmlns:p14="http://schemas.microsoft.com/office/powerpoint/2010/main" val="2880977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3" name="Rectangle 6"/>
          <p:cNvSpPr>
            <a:spLocks noGrp="1" noChangeArrowheads="1"/>
          </p:cNvSpPr>
          <p:nvPr>
            <p:ph type="sldNum" sz="quarter" idx="11"/>
          </p:nvPr>
        </p:nvSpPr>
        <p:spPr>
          <a:ln/>
        </p:spPr>
        <p:txBody>
          <a:bodyPr/>
          <a:lstStyle>
            <a:lvl1pPr>
              <a:defRPr/>
            </a:lvl1pPr>
          </a:lstStyle>
          <a:p>
            <a:pPr>
              <a:defRPr/>
            </a:pPr>
            <a:fld id="{75125430-C800-4936-BA52-AAEA503AB540}" type="slidenum">
              <a:rPr lang="en-US"/>
              <a:pPr>
                <a:defRPr/>
              </a:pPr>
              <a:t>‹#›</a:t>
            </a:fld>
            <a:endParaRPr lang="en-US"/>
          </a:p>
        </p:txBody>
      </p:sp>
    </p:spTree>
    <p:extLst>
      <p:ext uri="{BB962C8B-B14F-4D97-AF65-F5344CB8AC3E}">
        <p14:creationId xmlns="" xmlns:p14="http://schemas.microsoft.com/office/powerpoint/2010/main" val="3464104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7E17DB7D-F6EC-40C6-8836-9E3FBEEAA1C5}" type="slidenum">
              <a:rPr lang="en-US"/>
              <a:pPr>
                <a:defRPr/>
              </a:pPr>
              <a:t>‹#›</a:t>
            </a:fld>
            <a:endParaRPr lang="en-US"/>
          </a:p>
        </p:txBody>
      </p:sp>
    </p:spTree>
    <p:extLst>
      <p:ext uri="{BB962C8B-B14F-4D97-AF65-F5344CB8AC3E}">
        <p14:creationId xmlns="" xmlns:p14="http://schemas.microsoft.com/office/powerpoint/2010/main" val="4028188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1"/>
          </p:nvPr>
        </p:nvSpPr>
        <p:spPr>
          <a:ln/>
        </p:spPr>
        <p:txBody>
          <a:bodyPr/>
          <a:lstStyle>
            <a:lvl1pPr>
              <a:defRPr/>
            </a:lvl1pPr>
          </a:lstStyle>
          <a:p>
            <a:pPr>
              <a:defRPr/>
            </a:pPr>
            <a:fld id="{013CE40D-ACF7-4233-915F-A103CF404B61}" type="slidenum">
              <a:rPr lang="en-US"/>
              <a:pPr>
                <a:defRPr/>
              </a:pPr>
              <a:t>‹#›</a:t>
            </a:fld>
            <a:endParaRPr lang="en-US"/>
          </a:p>
        </p:txBody>
      </p:sp>
    </p:spTree>
    <p:extLst>
      <p:ext uri="{BB962C8B-B14F-4D97-AF65-F5344CB8AC3E}">
        <p14:creationId xmlns="" xmlns:p14="http://schemas.microsoft.com/office/powerpoint/2010/main" val="4128392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61D0D13E-9ABF-43EA-8DDB-882128B7227E}" type="slidenum">
              <a:rPr lang="en-US"/>
              <a:pPr>
                <a:defRPr/>
              </a:pPr>
              <a:t>‹#›</a:t>
            </a:fld>
            <a:endParaRPr lang="en-US"/>
          </a:p>
        </p:txBody>
      </p:sp>
    </p:spTree>
    <p:extLst>
      <p:ext uri="{BB962C8B-B14F-4D97-AF65-F5344CB8AC3E}">
        <p14:creationId xmlns="" xmlns:p14="http://schemas.microsoft.com/office/powerpoint/2010/main" val="3515733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975"/>
            <a:ext cx="2057400" cy="62706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975"/>
            <a:ext cx="6019800" cy="6270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F69F7947-DB6B-4650-9C75-2FB0222B0CF3}" type="slidenum">
              <a:rPr lang="en-US"/>
              <a:pPr>
                <a:defRPr/>
              </a:pPr>
              <a:t>‹#›</a:t>
            </a:fld>
            <a:endParaRPr lang="en-US"/>
          </a:p>
        </p:txBody>
      </p:sp>
    </p:spTree>
    <p:extLst>
      <p:ext uri="{BB962C8B-B14F-4D97-AF65-F5344CB8AC3E}">
        <p14:creationId xmlns="" xmlns:p14="http://schemas.microsoft.com/office/powerpoint/2010/main" val="4292012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542925" y="53975"/>
            <a:ext cx="7392988" cy="563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76325"/>
            <a:ext cx="8229600" cy="5248275"/>
          </a:xfrm>
        </p:spPr>
        <p:txBody>
          <a:bodyPr/>
          <a:lstStyle/>
          <a:p>
            <a:pPr lvl="0"/>
            <a:r>
              <a:rPr lang="en-US" noProof="0" smtClean="0"/>
              <a:t>Click icon to add table</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1"/>
          </p:nvPr>
        </p:nvSpPr>
        <p:spPr>
          <a:ln/>
        </p:spPr>
        <p:txBody>
          <a:bodyPr/>
          <a:lstStyle>
            <a:lvl1pPr>
              <a:defRPr/>
            </a:lvl1pPr>
          </a:lstStyle>
          <a:p>
            <a:pPr>
              <a:defRPr/>
            </a:pPr>
            <a:fld id="{913DDE87-966D-4BE0-8128-8EE663B76455}" type="slidenum">
              <a:rPr lang="en-US"/>
              <a:pPr>
                <a:defRPr/>
              </a:pPr>
              <a:t>‹#›</a:t>
            </a:fld>
            <a:endParaRPr lang="en-US"/>
          </a:p>
        </p:txBody>
      </p:sp>
    </p:spTree>
    <p:extLst>
      <p:ext uri="{BB962C8B-B14F-4D97-AF65-F5344CB8AC3E}">
        <p14:creationId xmlns="" xmlns:p14="http://schemas.microsoft.com/office/powerpoint/2010/main" val="8559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9" name="Freeform 15" descr="29641"/>
          <p:cNvSpPr>
            <a:spLocks/>
          </p:cNvSpPr>
          <p:nvPr/>
        </p:nvSpPr>
        <p:spPr bwMode="gray">
          <a:xfrm>
            <a:off x="36513" y="80963"/>
            <a:ext cx="9077325" cy="1595437"/>
          </a:xfrm>
          <a:custGeom>
            <a:avLst/>
            <a:gdLst/>
            <a:ahLst/>
            <a:cxnLst>
              <a:cxn ang="0">
                <a:pos x="0" y="756"/>
              </a:cxn>
              <a:cxn ang="0">
                <a:pos x="576" y="560"/>
              </a:cxn>
              <a:cxn ang="0">
                <a:pos x="1403" y="390"/>
              </a:cxn>
              <a:cxn ang="0">
                <a:pos x="2452" y="314"/>
              </a:cxn>
              <a:cxn ang="0">
                <a:pos x="3102" y="326"/>
              </a:cxn>
              <a:cxn ang="0">
                <a:pos x="4043" y="434"/>
              </a:cxn>
              <a:cxn ang="0">
                <a:pos x="4944" y="668"/>
              </a:cxn>
              <a:cxn ang="0">
                <a:pos x="5691" y="971"/>
              </a:cxn>
              <a:cxn ang="0">
                <a:pos x="5718" y="19"/>
              </a:cxn>
              <a:cxn ang="0">
                <a:pos x="9" y="0"/>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5" cstate="print"/>
            <a:srcRect/>
            <a:stretch>
              <a:fillRect/>
            </a:stretch>
          </a:blipFill>
          <a:ln w="9525">
            <a:noFill/>
            <a:round/>
            <a:headEnd/>
            <a:tailEnd/>
          </a:ln>
          <a:effectLst/>
        </p:spPr>
        <p:txBody>
          <a:bodyPr/>
          <a:lstStyle/>
          <a:p>
            <a:pPr>
              <a:defRPr/>
            </a:pPr>
            <a:endParaRPr lang="en-US">
              <a:latin typeface="Arial" charset="0"/>
              <a:cs typeface="+mn-cs"/>
            </a:endParaRPr>
          </a:p>
        </p:txBody>
      </p:sp>
      <p:sp>
        <p:nvSpPr>
          <p:cNvPr id="15363" name="Rectangle 3"/>
          <p:cNvSpPr>
            <a:spLocks noGrp="1" noChangeArrowheads="1"/>
          </p:cNvSpPr>
          <p:nvPr>
            <p:ph type="body" idx="1"/>
          </p:nvPr>
        </p:nvSpPr>
        <p:spPr bwMode="auto">
          <a:xfrm>
            <a:off x="457200" y="1076325"/>
            <a:ext cx="8229600" cy="5248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5782" tIns="47891" rIns="95782" bIns="4789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6084888" y="6450013"/>
            <a:ext cx="2897187" cy="320675"/>
          </a:xfrm>
          <a:prstGeom prst="rect">
            <a:avLst/>
          </a:prstGeom>
          <a:noFill/>
          <a:ln w="9525">
            <a:noFill/>
            <a:miter lim="800000"/>
            <a:headEnd/>
            <a:tailEnd/>
          </a:ln>
          <a:effectLst/>
        </p:spPr>
        <p:txBody>
          <a:bodyPr vert="horz" wrap="square" lIns="95782" tIns="47891" rIns="95782" bIns="47891" numCol="1" anchor="t" anchorCtr="0" compatLnSpc="1">
            <a:prstTxWarp prst="textNoShape">
              <a:avLst/>
            </a:prstTxWarp>
          </a:bodyPr>
          <a:lstStyle>
            <a:lvl1pPr algn="r">
              <a:defRPr sz="1300" b="1">
                <a:latin typeface="Verdana" pitchFamily="34" charset="0"/>
                <a:cs typeface="+mn-cs"/>
              </a:defRPr>
            </a:lvl1pPr>
          </a:lstStyle>
          <a:p>
            <a:pPr>
              <a:defRPr/>
            </a:pPr>
            <a:r>
              <a:rPr lang="en-US"/>
              <a:t>www.themegallery.com</a:t>
            </a:r>
          </a:p>
        </p:txBody>
      </p:sp>
      <p:sp>
        <p:nvSpPr>
          <p:cNvPr id="1030" name="Rectangle 6"/>
          <p:cNvSpPr>
            <a:spLocks noGrp="1" noChangeArrowheads="1"/>
          </p:cNvSpPr>
          <p:nvPr>
            <p:ph type="sldNum" sz="quarter" idx="4"/>
          </p:nvPr>
        </p:nvSpPr>
        <p:spPr bwMode="auto">
          <a:xfrm>
            <a:off x="107950" y="6454775"/>
            <a:ext cx="927100" cy="239713"/>
          </a:xfrm>
          <a:prstGeom prst="rect">
            <a:avLst/>
          </a:prstGeom>
          <a:noFill/>
          <a:ln w="9525">
            <a:noFill/>
            <a:miter lim="800000"/>
            <a:headEnd/>
            <a:tailEnd/>
          </a:ln>
          <a:effectLst/>
        </p:spPr>
        <p:txBody>
          <a:bodyPr vert="horz" wrap="square" lIns="95782" tIns="47891" rIns="95782" bIns="47891" numCol="1" anchor="t" anchorCtr="0" compatLnSpc="1">
            <a:prstTxWarp prst="textNoShape">
              <a:avLst/>
            </a:prstTxWarp>
          </a:bodyPr>
          <a:lstStyle>
            <a:lvl1pPr algn="ctr">
              <a:defRPr sz="1300" b="1">
                <a:latin typeface="Verdana" pitchFamily="34" charset="0"/>
                <a:cs typeface="+mn-cs"/>
              </a:defRPr>
            </a:lvl1pPr>
          </a:lstStyle>
          <a:p>
            <a:pPr>
              <a:defRPr/>
            </a:pPr>
            <a:fld id="{B9908CF5-503D-4889-97BB-6F895D7ED584}" type="slidenum">
              <a:rPr lang="en-US"/>
              <a:pPr>
                <a:defRPr/>
              </a:pPr>
              <a:t>‹#›</a:t>
            </a:fld>
            <a:endParaRPr lang="en-US"/>
          </a:p>
        </p:txBody>
      </p:sp>
      <p:sp>
        <p:nvSpPr>
          <p:cNvPr id="15366" name="Rectangle 2"/>
          <p:cNvSpPr>
            <a:spLocks noGrp="1" noChangeArrowheads="1"/>
          </p:cNvSpPr>
          <p:nvPr>
            <p:ph type="title"/>
          </p:nvPr>
        </p:nvSpPr>
        <p:spPr bwMode="white">
          <a:xfrm>
            <a:off x="542925" y="53975"/>
            <a:ext cx="7392988" cy="563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5782" tIns="47891" rIns="95782" bIns="47891" numCol="1" anchor="ctr" anchorCtr="0" compatLnSpc="1">
            <a:prstTxWarp prst="textNoShape">
              <a:avLst/>
            </a:prstTxWarp>
          </a:bodyPr>
          <a:lstStyle/>
          <a:p>
            <a:pPr lvl="0"/>
            <a:r>
              <a:rPr lang="en-US" smtClean="0"/>
              <a:t>Click to edit Master title style</a:t>
            </a:r>
          </a:p>
        </p:txBody>
      </p:sp>
      <p:grpSp>
        <p:nvGrpSpPr>
          <p:cNvPr id="15367" name="Group 16"/>
          <p:cNvGrpSpPr>
            <a:grpSpLocks/>
          </p:cNvGrpSpPr>
          <p:nvPr/>
        </p:nvGrpSpPr>
        <p:grpSpPr bwMode="auto">
          <a:xfrm>
            <a:off x="-1588" y="0"/>
            <a:ext cx="9145588" cy="6858000"/>
            <a:chOff x="-1" y="0"/>
            <a:chExt cx="8065" cy="6048"/>
          </a:xfrm>
        </p:grpSpPr>
        <p:sp>
          <p:nvSpPr>
            <p:cNvPr id="1041" name="Freeform 17"/>
            <p:cNvSpPr>
              <a:spLocks/>
            </p:cNvSpPr>
            <p:nvPr/>
          </p:nvSpPr>
          <p:spPr bwMode="gray">
            <a:xfrm>
              <a:off x="-1" y="5629"/>
              <a:ext cx="389" cy="417"/>
            </a:xfrm>
            <a:custGeom>
              <a:avLst/>
              <a:gdLst/>
              <a:ahLst/>
              <a:cxnLst>
                <a:cxn ang="0">
                  <a:pos x="314" y="416"/>
                </a:cxn>
                <a:cxn ang="0">
                  <a:pos x="389" y="417"/>
                </a:cxn>
                <a:cxn ang="0">
                  <a:pos x="158" y="297"/>
                </a:cxn>
                <a:cxn ang="0">
                  <a:pos x="39" y="179"/>
                </a:cxn>
                <a:cxn ang="0">
                  <a:pos x="0" y="0"/>
                </a:cxn>
                <a:cxn ang="0">
                  <a:pos x="1" y="417"/>
                </a:cxn>
              </a:cxnLst>
              <a:rect l="0" t="0" r="r" b="b"/>
              <a:pathLst>
                <a:path w="389" h="417">
                  <a:moveTo>
                    <a:pt x="314" y="416"/>
                  </a:moveTo>
                  <a:lnTo>
                    <a:pt x="389" y="417"/>
                  </a:lnTo>
                  <a:lnTo>
                    <a:pt x="158" y="297"/>
                  </a:lnTo>
                  <a:lnTo>
                    <a:pt x="39" y="179"/>
                  </a:lnTo>
                  <a:lnTo>
                    <a:pt x="0" y="0"/>
                  </a:lnTo>
                  <a:lnTo>
                    <a:pt x="1" y="417"/>
                  </a:lnTo>
                </a:path>
              </a:pathLst>
            </a:custGeom>
            <a:solidFill>
              <a:schemeClr val="bg1"/>
            </a:solidFill>
            <a:ln w="9525">
              <a:noFill/>
              <a:round/>
              <a:headEnd/>
              <a:tailEnd/>
            </a:ln>
            <a:effectLst/>
          </p:spPr>
          <p:txBody>
            <a:bodyPr/>
            <a:lstStyle/>
            <a:p>
              <a:pPr>
                <a:defRPr/>
              </a:pPr>
              <a:endParaRPr lang="en-US">
                <a:latin typeface="Arial" charset="0"/>
                <a:cs typeface="+mn-cs"/>
              </a:endParaRPr>
            </a:p>
          </p:txBody>
        </p:sp>
        <p:sp>
          <p:nvSpPr>
            <p:cNvPr id="1042" name="Freeform 18"/>
            <p:cNvSpPr>
              <a:spLocks/>
            </p:cNvSpPr>
            <p:nvPr/>
          </p:nvSpPr>
          <p:spPr bwMode="gray">
            <a:xfrm>
              <a:off x="7701" y="5645"/>
              <a:ext cx="363" cy="403"/>
            </a:xfrm>
            <a:custGeom>
              <a:avLst/>
              <a:gdLst/>
              <a:ahLst/>
              <a:cxnLst>
                <a:cxn ang="0">
                  <a:pos x="229" y="0"/>
                </a:cxn>
                <a:cxn ang="0">
                  <a:pos x="164" y="144"/>
                </a:cxn>
                <a:cxn ang="0">
                  <a:pos x="98" y="253"/>
                </a:cxn>
                <a:cxn ang="0">
                  <a:pos x="0" y="290"/>
                </a:cxn>
                <a:cxn ang="0">
                  <a:pos x="232" y="287"/>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p:spPr>
          <p:txBody>
            <a:bodyPr/>
            <a:lstStyle/>
            <a:p>
              <a:pPr>
                <a:defRPr/>
              </a:pPr>
              <a:endParaRPr lang="en-US">
                <a:latin typeface="Arial" charset="0"/>
                <a:cs typeface="+mn-cs"/>
              </a:endParaRPr>
            </a:p>
          </p:txBody>
        </p:sp>
        <p:sp>
          <p:nvSpPr>
            <p:cNvPr id="1043"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ffectLst/>
          </p:spPr>
          <p:txBody>
            <a:bodyPr wrap="none" anchor="ctr"/>
            <a:lstStyle/>
            <a:p>
              <a:pPr>
                <a:defRPr/>
              </a:pPr>
              <a:endParaRPr lang="en-US">
                <a:latin typeface="Arial" charset="0"/>
                <a:cs typeface="+mn-cs"/>
              </a:endParaRPr>
            </a:p>
          </p:txBody>
        </p:sp>
        <p:sp>
          <p:nvSpPr>
            <p:cNvPr id="1044" name="Freeform 20"/>
            <p:cNvSpPr>
              <a:spLocks/>
            </p:cNvSpPr>
            <p:nvPr/>
          </p:nvSpPr>
          <p:spPr bwMode="gray">
            <a:xfrm>
              <a:off x="-1" y="13"/>
              <a:ext cx="405" cy="441"/>
            </a:xfrm>
            <a:custGeom>
              <a:avLst/>
              <a:gdLst/>
              <a:ahLst/>
              <a:cxnLst>
                <a:cxn ang="0">
                  <a:pos x="2" y="441"/>
                </a:cxn>
                <a:cxn ang="0">
                  <a:pos x="107" y="175"/>
                </a:cxn>
                <a:cxn ang="0">
                  <a:pos x="387" y="0"/>
                </a:cxn>
                <a:cxn ang="0">
                  <a:pos x="1" y="0"/>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w="9525">
              <a:noFill/>
              <a:round/>
              <a:headEnd/>
              <a:tailEnd/>
            </a:ln>
            <a:effectLst/>
          </p:spPr>
          <p:txBody>
            <a:bodyPr/>
            <a:lstStyle/>
            <a:p>
              <a:pPr>
                <a:defRPr/>
              </a:pPr>
              <a:endParaRPr lang="en-US">
                <a:latin typeface="Arial" charset="0"/>
                <a:cs typeface="+mn-cs"/>
              </a:endParaRPr>
            </a:p>
          </p:txBody>
        </p:sp>
        <p:sp>
          <p:nvSpPr>
            <p:cNvPr id="1045" name="Freeform 21"/>
            <p:cNvSpPr>
              <a:spLocks/>
            </p:cNvSpPr>
            <p:nvPr/>
          </p:nvSpPr>
          <p:spPr bwMode="gray">
            <a:xfrm>
              <a:off x="7588" y="0"/>
              <a:ext cx="470" cy="483"/>
            </a:xfrm>
            <a:custGeom>
              <a:avLst/>
              <a:gdLst/>
              <a:ahLst/>
              <a:cxnLst>
                <a:cxn ang="0">
                  <a:pos x="0" y="4"/>
                </a:cxn>
                <a:cxn ang="0">
                  <a:pos x="342" y="150"/>
                </a:cxn>
                <a:cxn ang="0">
                  <a:pos x="470" y="461"/>
                </a:cxn>
                <a:cxn ang="0">
                  <a:pos x="470" y="0"/>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w="9525">
              <a:noFill/>
              <a:round/>
              <a:headEnd/>
              <a:tailEnd/>
            </a:ln>
            <a:effectLst/>
          </p:spPr>
          <p:txBody>
            <a:bodyPr/>
            <a:lstStyle/>
            <a:p>
              <a:pPr>
                <a:defRPr/>
              </a:pPr>
              <a:endParaRPr lang="en-US">
                <a:latin typeface="Arial" charset="0"/>
                <a:cs typeface="+mn-cs"/>
              </a:endParaRPr>
            </a:p>
          </p:txBody>
        </p:sp>
      </p:grpSp>
      <p:sp>
        <p:nvSpPr>
          <p:cNvPr id="1046" name="Line 22"/>
          <p:cNvSpPr>
            <a:spLocks noChangeShapeType="1"/>
          </p:cNvSpPr>
          <p:nvPr/>
        </p:nvSpPr>
        <p:spPr bwMode="gray">
          <a:xfrm>
            <a:off x="323850" y="6500813"/>
            <a:ext cx="8569325" cy="0"/>
          </a:xfrm>
          <a:prstGeom prst="line">
            <a:avLst/>
          </a:prstGeom>
          <a:noFill/>
          <a:ln w="9525">
            <a:solidFill>
              <a:schemeClr val="tx1"/>
            </a:solidFill>
            <a:round/>
            <a:headEnd/>
            <a:tailEnd/>
          </a:ln>
          <a:effectLst/>
        </p:spPr>
        <p:txBody>
          <a:bodyPr/>
          <a:lstStyle/>
          <a:p>
            <a:pPr>
              <a:defRPr/>
            </a:pPr>
            <a:endParaRPr lang="en-US">
              <a:latin typeface="Arial" charset="0"/>
              <a:cs typeface="+mn-cs"/>
            </a:endParaRPr>
          </a:p>
        </p:txBody>
      </p:sp>
    </p:spTree>
  </p:cSld>
  <p:clrMap bg1="lt1" tx1="dk1" bg2="lt2" tx2="dk2" accent1="accent1" accent2="accent2" accent3="accent3" accent4="accent4" accent5="accent5" accent6="accent6" hlink="hlink" folHlink="folHlink"/>
  <p:sldLayoutIdLst>
    <p:sldLayoutId id="2147483686"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Arial" charset="0"/>
        </a:defRPr>
      </a:lvl2pPr>
      <a:lvl3pPr algn="ctr" defTabSz="957263" rtl="0" eaLnBrk="0" fontAlgn="base" hangingPunct="0">
        <a:spcBef>
          <a:spcPct val="0"/>
        </a:spcBef>
        <a:spcAft>
          <a:spcPct val="0"/>
        </a:spcAft>
        <a:defRPr sz="2900" b="1">
          <a:solidFill>
            <a:schemeClr val="bg1"/>
          </a:solidFill>
          <a:latin typeface="Arial" charset="0"/>
        </a:defRPr>
      </a:lvl3pPr>
      <a:lvl4pPr algn="ctr" defTabSz="957263" rtl="0" eaLnBrk="0" fontAlgn="base" hangingPunct="0">
        <a:spcBef>
          <a:spcPct val="0"/>
        </a:spcBef>
        <a:spcAft>
          <a:spcPct val="0"/>
        </a:spcAft>
        <a:defRPr sz="2900" b="1">
          <a:solidFill>
            <a:schemeClr val="bg1"/>
          </a:solidFill>
          <a:latin typeface="Arial" charset="0"/>
        </a:defRPr>
      </a:lvl4pPr>
      <a:lvl5pPr algn="ctr" defTabSz="957263" rtl="0" eaLnBrk="0" fontAlgn="base" hangingPunct="0">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oleObject" Target="../embeddings/oleObject11.bin"/><Relationship Id="rId3" Type="http://schemas.openxmlformats.org/officeDocument/2006/relationships/oleObject" Target="../embeddings/oleObject1.bin"/><Relationship Id="rId7" Type="http://schemas.openxmlformats.org/officeDocument/2006/relationships/oleObject" Target="../embeddings/oleObject5.bin"/><Relationship Id="rId12"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11" Type="http://schemas.openxmlformats.org/officeDocument/2006/relationships/oleObject" Target="../embeddings/oleObject9.bin"/><Relationship Id="rId5" Type="http://schemas.openxmlformats.org/officeDocument/2006/relationships/oleObject" Target="../embeddings/oleObject3.bin"/><Relationship Id="rId15" Type="http://schemas.openxmlformats.org/officeDocument/2006/relationships/oleObject" Target="../embeddings/oleObject13.bin"/><Relationship Id="rId10" Type="http://schemas.openxmlformats.org/officeDocument/2006/relationships/oleObject" Target="../embeddings/oleObject8.bin"/><Relationship Id="rId4" Type="http://schemas.openxmlformats.org/officeDocument/2006/relationships/oleObject" Target="../embeddings/oleObject2.bin"/><Relationship Id="rId9" Type="http://schemas.openxmlformats.org/officeDocument/2006/relationships/oleObject" Target="../embeddings/oleObject7.bin"/><Relationship Id="rId14" Type="http://schemas.openxmlformats.org/officeDocument/2006/relationships/oleObject" Target="../embeddings/oleObject12.bin"/></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4.png"/><Relationship Id="rId4" Type="http://schemas.openxmlformats.org/officeDocument/2006/relationships/oleObject" Target="../embeddings/oleObject16.bin"/></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wm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4.png"/><Relationship Id="rId4" Type="http://schemas.openxmlformats.org/officeDocument/2006/relationships/image" Target="../media/image44.jpe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2.w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0.gif"/><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7.gif"/><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5.gif"/><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4.png"/></Relationships>
</file>

<file path=ppt/slides/_rels/slide10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9.gi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oleObject28.bin"/><Relationship Id="rId5" Type="http://schemas.openxmlformats.org/officeDocument/2006/relationships/oleObject" Target="../embeddings/oleObject27.bin"/><Relationship Id="rId4" Type="http://schemas.openxmlformats.org/officeDocument/2006/relationships/oleObject" Target="../embeddings/oleObject26.bin"/></Relationships>
</file>

<file path=ppt/slides/_rels/slide10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96.png"/><Relationship Id="rId4" Type="http://schemas.openxmlformats.org/officeDocument/2006/relationships/image" Target="../media/image95.png"/></Relationships>
</file>

<file path=ppt/slides/_rels/slide11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02.jpeg"/></Relationships>
</file>

<file path=ppt/slides/_rels/slide117.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6.jpeg"/><Relationship Id="rId1" Type="http://schemas.openxmlformats.org/officeDocument/2006/relationships/slideLayout" Target="../slideLayouts/slideLayout2.xml"/><Relationship Id="rId5" Type="http://schemas.openxmlformats.org/officeDocument/2006/relationships/hyperlink" Target="mailto:newavaran@gmail.com"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p:txBody>
          <a:bodyPr/>
          <a:lstStyle/>
          <a:p>
            <a:pPr eaLnBrk="1" hangingPunct="1"/>
            <a:r>
              <a:rPr lang="en-US" sz="4800" smtClean="0">
                <a:solidFill>
                  <a:schemeClr val="tx1"/>
                </a:solidFill>
                <a:latin typeface="Handwriting - Dakota"/>
              </a:rPr>
              <a:t>Excellence in </a:t>
            </a:r>
            <a:br>
              <a:rPr lang="en-US" sz="4800" smtClean="0">
                <a:solidFill>
                  <a:schemeClr val="tx1"/>
                </a:solidFill>
                <a:latin typeface="Handwriting - Dakota"/>
              </a:rPr>
            </a:br>
            <a:r>
              <a:rPr lang="en-US" sz="4800" smtClean="0">
                <a:solidFill>
                  <a:schemeClr val="tx1"/>
                </a:solidFill>
                <a:latin typeface="Handwriting - Dakota"/>
              </a:rPr>
              <a:t>Competitive Quality Solutions</a:t>
            </a:r>
            <a:r>
              <a:rPr lang="en-US" sz="5400" smtClean="0">
                <a:solidFill>
                  <a:schemeClr val="tx1"/>
                </a:solidFill>
                <a:latin typeface="Handwriting - Dakota"/>
              </a:rPr>
              <a:t>…</a:t>
            </a:r>
          </a:p>
        </p:txBody>
      </p:sp>
      <p:sp>
        <p:nvSpPr>
          <p:cNvPr id="17411" name="Rectangle 3"/>
          <p:cNvSpPr>
            <a:spLocks noGrp="1" noChangeArrowheads="1"/>
          </p:cNvSpPr>
          <p:nvPr>
            <p:ph type="subTitle" idx="1"/>
          </p:nvPr>
        </p:nvSpPr>
        <p:spPr>
          <a:xfrm>
            <a:off x="2057400" y="1447800"/>
            <a:ext cx="7086600" cy="434975"/>
          </a:xfrm>
        </p:spPr>
        <p:txBody>
          <a:bodyPr/>
          <a:lstStyle/>
          <a:p>
            <a:pPr eaLnBrk="1" hangingPunct="1"/>
            <a:r>
              <a:rPr lang="en-US" smtClean="0">
                <a:latin typeface="Arial" pitchFamily="34" charset="0"/>
              </a:rPr>
              <a:t>International Quality Institute</a:t>
            </a:r>
          </a:p>
        </p:txBody>
      </p:sp>
      <p:pic>
        <p:nvPicPr>
          <p:cNvPr id="17414"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135813" y="5943600"/>
            <a:ext cx="636587" cy="665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5" name="Picture 7" descr="iqi-LOGO.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9213" y="0"/>
            <a:ext cx="1627187" cy="176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2 İçerik Yer Tutucusu"/>
          <p:cNvSpPr>
            <a:spLocks noGrp="1"/>
          </p:cNvSpPr>
          <p:nvPr>
            <p:ph idx="1"/>
          </p:nvPr>
        </p:nvSpPr>
        <p:spPr>
          <a:xfrm>
            <a:off x="4429125" y="1552575"/>
            <a:ext cx="4257675" cy="4772025"/>
          </a:xfrm>
        </p:spPr>
        <p:txBody>
          <a:bodyPr/>
          <a:lstStyle/>
          <a:p>
            <a:pPr eaLnBrk="1" hangingPunct="1"/>
            <a:r>
              <a:rPr lang="tr-TR" smtClean="0"/>
              <a:t>Lead Auditor Trainings</a:t>
            </a:r>
          </a:p>
          <a:p>
            <a:pPr eaLnBrk="1" hangingPunct="1"/>
            <a:r>
              <a:rPr lang="tr-TR" smtClean="0"/>
              <a:t>Risk Management</a:t>
            </a:r>
          </a:p>
          <a:p>
            <a:pPr eaLnBrk="1" hangingPunct="1"/>
            <a:r>
              <a:rPr lang="tr-TR" smtClean="0"/>
              <a:t>Project Planning</a:t>
            </a:r>
          </a:p>
          <a:p>
            <a:pPr eaLnBrk="1" hangingPunct="1"/>
            <a:r>
              <a:rPr lang="tr-TR" smtClean="0"/>
              <a:t>Feasibility Studies</a:t>
            </a:r>
          </a:p>
          <a:p>
            <a:pPr eaLnBrk="1" hangingPunct="1"/>
            <a:r>
              <a:rPr lang="tr-TR" smtClean="0"/>
              <a:t>Quality Engineering</a:t>
            </a:r>
          </a:p>
          <a:p>
            <a:pPr eaLnBrk="1" hangingPunct="1"/>
            <a:r>
              <a:rPr lang="tr-TR" smtClean="0"/>
              <a:t>Customer Satisfaction</a:t>
            </a:r>
          </a:p>
          <a:p>
            <a:pPr eaLnBrk="1" hangingPunct="1"/>
            <a:endParaRPr lang="tr-TR" smtClean="0"/>
          </a:p>
          <a:p>
            <a:pPr eaLnBrk="1" hangingPunct="1"/>
            <a:endParaRPr lang="tr-TR" smtClean="0"/>
          </a:p>
        </p:txBody>
      </p:sp>
      <p:pic>
        <p:nvPicPr>
          <p:cNvPr id="18435" name="Picture 3" descr="C:\Documents and Settings\Administrator.ABC-2785D37E36E\Desktop\Yeni Klasör\S5003929.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rot="-520122">
            <a:off x="1571625" y="2505075"/>
            <a:ext cx="2714625" cy="2035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436" name="Picture 4" descr="C:\Documents and Settings\Administrator.ABC-2785D37E36E\Desktop\Yeni Klasör\P1010528.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652680">
            <a:off x="708025" y="4338638"/>
            <a:ext cx="2825750" cy="21193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1 Başlık"/>
          <p:cNvSpPr txBox="1">
            <a:spLocks/>
          </p:cNvSpPr>
          <p:nvPr/>
        </p:nvSpPr>
        <p:spPr>
          <a:xfrm>
            <a:off x="2257425" y="712788"/>
            <a:ext cx="6429375" cy="428625"/>
          </a:xfrm>
          <a:prstGeom prst="rect">
            <a:avLst/>
          </a:prstGeom>
        </p:spPr>
        <p:txBody>
          <a:bodyPr anchor="ctr">
            <a:normAutofit fontScale="82500" lnSpcReduction="20000"/>
          </a:bodyPr>
          <a:lstStyle/>
          <a:p>
            <a:pPr algn="r" defTabSz="457200" fontAlgn="auto">
              <a:spcAft>
                <a:spcPts val="0"/>
              </a:spcAft>
              <a:defRPr/>
            </a:pPr>
            <a:r>
              <a:rPr lang="tr-TR" sz="3200" i="1" dirty="0">
                <a:effectLst>
                  <a:outerShdw blurRad="38100" dist="38100" dir="2700000" algn="tl">
                    <a:srgbClr val="000000">
                      <a:alpha val="43137"/>
                    </a:srgbClr>
                  </a:outerShdw>
                </a:effectLst>
                <a:latin typeface="+mj-lt"/>
                <a:ea typeface="+mj-ea"/>
                <a:cs typeface="+mj-cs"/>
              </a:rPr>
              <a:t>TRAINING SERVICES </a:t>
            </a:r>
          </a:p>
        </p:txBody>
      </p:sp>
      <p:pic>
        <p:nvPicPr>
          <p:cNvPr id="18440"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8050213" y="58308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p:txBody>
          <a:bodyPr rtlCol="0">
            <a:normAutofit/>
          </a:bodyPr>
          <a:lstStyle/>
          <a:p>
            <a:pPr eaLnBrk="1" fontAlgn="auto" hangingPunct="1">
              <a:spcAft>
                <a:spcPts val="0"/>
              </a:spcAft>
              <a:defRPr/>
            </a:pPr>
            <a:r>
              <a:rPr lang="ar-SA" altLang="en-US" dirty="0" smtClean="0">
                <a:cs typeface="B Lotus" pitchFamily="2" charset="-78"/>
              </a:rPr>
              <a:t>اهداف دوره</a:t>
            </a:r>
            <a:endParaRPr lang="en-US" dirty="0" smtClean="0">
              <a:solidFill>
                <a:schemeClr val="tx1">
                  <a:lumMod val="85000"/>
                  <a:lumOff val="15000"/>
                </a:schemeClr>
              </a:solidFill>
              <a:cs typeface="B Lotus" pitchFamily="2" charset="-78"/>
            </a:endParaRPr>
          </a:p>
        </p:txBody>
      </p:sp>
      <p:sp>
        <p:nvSpPr>
          <p:cNvPr id="19459" name="Espace réservé du contenu 2"/>
          <p:cNvSpPr>
            <a:spLocks noGrp="1"/>
          </p:cNvSpPr>
          <p:nvPr>
            <p:ph idx="1"/>
          </p:nvPr>
        </p:nvSpPr>
        <p:spPr>
          <a:xfrm>
            <a:off x="457200" y="2143125"/>
            <a:ext cx="8229600" cy="4525963"/>
          </a:xfrm>
        </p:spPr>
        <p:txBody>
          <a:bodyPr/>
          <a:lstStyle/>
          <a:p>
            <a:pPr indent="-120650" algn="just" rtl="1" eaLnBrk="1" hangingPunct="1">
              <a:lnSpc>
                <a:spcPct val="150000"/>
              </a:lnSpc>
              <a:buClr>
                <a:srgbClr val="333399"/>
              </a:buClr>
              <a:buFont typeface="Wingdings" pitchFamily="2" charset="2"/>
              <a:buChar char="×"/>
            </a:pPr>
            <a:r>
              <a:rPr lang="ar-SA" altLang="en-US" smtClean="0">
                <a:latin typeface="IranSystem1"/>
                <a:cs typeface="B Lotus" pitchFamily="2" charset="-78"/>
              </a:rPr>
              <a:t>آشنائي با مباني سيستم هاي مديريت كيفيت</a:t>
            </a:r>
          </a:p>
          <a:p>
            <a:pPr indent="-120650" algn="just" rtl="1" eaLnBrk="1" hangingPunct="1">
              <a:lnSpc>
                <a:spcPct val="150000"/>
              </a:lnSpc>
              <a:buClr>
                <a:srgbClr val="333399"/>
              </a:buClr>
              <a:buFont typeface="Wingdings" pitchFamily="2" charset="2"/>
              <a:buChar char="×"/>
            </a:pPr>
            <a:r>
              <a:rPr lang="ar-SA" altLang="en-US" smtClean="0">
                <a:latin typeface="IranSystem1"/>
                <a:cs typeface="B Lotus" pitchFamily="2" charset="-78"/>
              </a:rPr>
              <a:t> مروري ير الزامات </a:t>
            </a:r>
            <a:r>
              <a:rPr lang="en-US" altLang="en-US" smtClean="0">
                <a:cs typeface="B Lotus" pitchFamily="2" charset="-78"/>
              </a:rPr>
              <a:t>ISO 9000 - 2008</a:t>
            </a:r>
            <a:endParaRPr lang="ar-SA" altLang="en-US" smtClean="0">
              <a:latin typeface="IranSystem1"/>
              <a:cs typeface="B Lotus" pitchFamily="2" charset="-78"/>
            </a:endParaRPr>
          </a:p>
          <a:p>
            <a:pPr indent="-120650" algn="just" rtl="1" eaLnBrk="1" hangingPunct="1">
              <a:lnSpc>
                <a:spcPct val="150000"/>
              </a:lnSpc>
              <a:buClr>
                <a:srgbClr val="333399"/>
              </a:buClr>
              <a:buFont typeface="Wingdings" pitchFamily="2" charset="2"/>
              <a:buChar char="×"/>
            </a:pPr>
            <a:r>
              <a:rPr lang="ar-SA" altLang="en-US" smtClean="0">
                <a:latin typeface="IranSystem1"/>
                <a:cs typeface="B Lotus" pitchFamily="2" charset="-78"/>
              </a:rPr>
              <a:t> شناخت مباني مميزي سيستمهاي مديريت كيفيت</a:t>
            </a:r>
          </a:p>
          <a:p>
            <a:pPr indent="-120650" algn="just" rtl="1" eaLnBrk="1" hangingPunct="1">
              <a:lnSpc>
                <a:spcPct val="150000"/>
              </a:lnSpc>
              <a:buClr>
                <a:srgbClr val="333399"/>
              </a:buClr>
              <a:buFont typeface="Wingdings" pitchFamily="2" charset="2"/>
              <a:buChar char="×"/>
            </a:pPr>
            <a:r>
              <a:rPr lang="ar-SA" altLang="en-US" smtClean="0">
                <a:latin typeface="IranSystem1"/>
                <a:cs typeface="B Lotus" pitchFamily="2" charset="-78"/>
              </a:rPr>
              <a:t> آشنائي عملي با مراحل اجرائي مميزي</a:t>
            </a:r>
          </a:p>
        </p:txBody>
      </p:sp>
      <p:pic>
        <p:nvPicPr>
          <p:cNvPr id="19463"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fill="hold" grpId="0" nodeType="clickEffect">
                                  <p:stCondLst>
                                    <p:cond delay="0"/>
                                  </p:stCondLst>
                                  <p:childTnLst>
                                    <p:anim calcmode="discrete" valueType="str">
                                      <p:cBhvr>
                                        <p:cTn id="6" dur="1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par>
                    <p:cTn id="7" fill="hold" nodeType="clickPar">
                      <p:stCondLst>
                        <p:cond delay="indefinite"/>
                      </p:stCondLst>
                      <p:childTnLst>
                        <p:par>
                          <p:cTn id="8" fill="hold" nodeType="withGroup">
                            <p:stCondLst>
                              <p:cond delay="0"/>
                            </p:stCondLst>
                            <p:childTnLst>
                              <p:par>
                                <p:cTn id="9" presetID="54" presetClass="entr" presetSubtype="0" accel="100000" fill="hold" nodeType="clickEffect">
                                  <p:stCondLst>
                                    <p:cond delay="0"/>
                                  </p:stCondLst>
                                  <p:childTnLst>
                                    <p:set>
                                      <p:cBhvr>
                                        <p:cTn id="10" dur="1" fill="hold">
                                          <p:stCondLst>
                                            <p:cond delay="0"/>
                                          </p:stCondLst>
                                        </p:cTn>
                                        <p:tgtEl>
                                          <p:spTgt spid="19459">
                                            <p:txEl>
                                              <p:pRg st="0" end="0"/>
                                            </p:txEl>
                                          </p:spTgt>
                                        </p:tgtEl>
                                        <p:attrNameLst>
                                          <p:attrName>style.visibility</p:attrName>
                                        </p:attrNameLst>
                                      </p:cBhvr>
                                      <p:to>
                                        <p:strVal val="visible"/>
                                      </p:to>
                                    </p:set>
                                    <p:anim calcmode="lin" valueType="num">
                                      <p:cBhvr>
                                        <p:cTn id="11" dur="500" fill="hold"/>
                                        <p:tgtEl>
                                          <p:spTgt spid="19459">
                                            <p:txEl>
                                              <p:pRg st="0" end="0"/>
                                            </p:txEl>
                                          </p:spTgt>
                                        </p:tgtEl>
                                        <p:attrNameLst>
                                          <p:attrName>ppt_w</p:attrName>
                                        </p:attrNameLst>
                                      </p:cBhvr>
                                      <p:tavLst>
                                        <p:tav tm="0">
                                          <p:val>
                                            <p:strVal val="#ppt_w*0.05"/>
                                          </p:val>
                                        </p:tav>
                                        <p:tav tm="100000">
                                          <p:val>
                                            <p:strVal val="#ppt_w"/>
                                          </p:val>
                                        </p:tav>
                                      </p:tavLst>
                                    </p:anim>
                                    <p:anim calcmode="lin" valueType="num">
                                      <p:cBhvr>
                                        <p:cTn id="12" dur="500" fill="hold"/>
                                        <p:tgtEl>
                                          <p:spTgt spid="19459">
                                            <p:txEl>
                                              <p:pRg st="0" end="0"/>
                                            </p:txEl>
                                          </p:spTgt>
                                        </p:tgtEl>
                                        <p:attrNameLst>
                                          <p:attrName>ppt_h</p:attrName>
                                        </p:attrNameLst>
                                      </p:cBhvr>
                                      <p:tavLst>
                                        <p:tav tm="0">
                                          <p:val>
                                            <p:strVal val="#ppt_h"/>
                                          </p:val>
                                        </p:tav>
                                        <p:tav tm="100000">
                                          <p:val>
                                            <p:strVal val="#ppt_h"/>
                                          </p:val>
                                        </p:tav>
                                      </p:tavLst>
                                    </p:anim>
                                    <p:anim calcmode="lin" valueType="num">
                                      <p:cBhvr>
                                        <p:cTn id="13" dur="500" fill="hold"/>
                                        <p:tgtEl>
                                          <p:spTgt spid="19459">
                                            <p:txEl>
                                              <p:pRg st="0" end="0"/>
                                            </p:txEl>
                                          </p:spTgt>
                                        </p:tgtEl>
                                        <p:attrNameLst>
                                          <p:attrName>ppt_x</p:attrName>
                                        </p:attrNameLst>
                                      </p:cBhvr>
                                      <p:tavLst>
                                        <p:tav tm="0">
                                          <p:val>
                                            <p:strVal val="#ppt_x-.2"/>
                                          </p:val>
                                        </p:tav>
                                        <p:tav tm="100000">
                                          <p:val>
                                            <p:strVal val="#ppt_x"/>
                                          </p:val>
                                        </p:tav>
                                      </p:tavLst>
                                    </p:anim>
                                    <p:anim calcmode="lin" valueType="num">
                                      <p:cBhvr>
                                        <p:cTn id="14" dur="500" fill="hold"/>
                                        <p:tgtEl>
                                          <p:spTgt spid="19459">
                                            <p:txEl>
                                              <p:pRg st="0" end="0"/>
                                            </p:txEl>
                                          </p:spTgt>
                                        </p:tgtEl>
                                        <p:attrNameLst>
                                          <p:attrName>ppt_y</p:attrName>
                                        </p:attrNameLst>
                                      </p:cBhvr>
                                      <p:tavLst>
                                        <p:tav tm="0">
                                          <p:val>
                                            <p:strVal val="#ppt_y"/>
                                          </p:val>
                                        </p:tav>
                                        <p:tav tm="100000">
                                          <p:val>
                                            <p:strVal val="#ppt_y"/>
                                          </p:val>
                                        </p:tav>
                                      </p:tavLst>
                                    </p:anim>
                                    <p:animEffect transition="in" filter="fade">
                                      <p:cBhvr>
                                        <p:cTn id="15" dur="500"/>
                                        <p:tgtEl>
                                          <p:spTgt spid="19459">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4" presetClass="entr" presetSubtype="0" accel="100000" fill="hold" nodeType="clickEffect">
                                  <p:stCondLst>
                                    <p:cond delay="0"/>
                                  </p:stCondLst>
                                  <p:childTnLst>
                                    <p:set>
                                      <p:cBhvr>
                                        <p:cTn id="19" dur="1" fill="hold">
                                          <p:stCondLst>
                                            <p:cond delay="0"/>
                                          </p:stCondLst>
                                        </p:cTn>
                                        <p:tgtEl>
                                          <p:spTgt spid="19459">
                                            <p:txEl>
                                              <p:pRg st="1" end="1"/>
                                            </p:txEl>
                                          </p:spTgt>
                                        </p:tgtEl>
                                        <p:attrNameLst>
                                          <p:attrName>style.visibility</p:attrName>
                                        </p:attrNameLst>
                                      </p:cBhvr>
                                      <p:to>
                                        <p:strVal val="visible"/>
                                      </p:to>
                                    </p:set>
                                    <p:anim calcmode="lin" valueType="num">
                                      <p:cBhvr>
                                        <p:cTn id="20" dur="500" fill="hold"/>
                                        <p:tgtEl>
                                          <p:spTgt spid="19459">
                                            <p:txEl>
                                              <p:pRg st="1" end="1"/>
                                            </p:txEl>
                                          </p:spTgt>
                                        </p:tgtEl>
                                        <p:attrNameLst>
                                          <p:attrName>ppt_w</p:attrName>
                                        </p:attrNameLst>
                                      </p:cBhvr>
                                      <p:tavLst>
                                        <p:tav tm="0">
                                          <p:val>
                                            <p:strVal val="#ppt_w*0.05"/>
                                          </p:val>
                                        </p:tav>
                                        <p:tav tm="100000">
                                          <p:val>
                                            <p:strVal val="#ppt_w"/>
                                          </p:val>
                                        </p:tav>
                                      </p:tavLst>
                                    </p:anim>
                                    <p:anim calcmode="lin" valueType="num">
                                      <p:cBhvr>
                                        <p:cTn id="21" dur="500" fill="hold"/>
                                        <p:tgtEl>
                                          <p:spTgt spid="19459">
                                            <p:txEl>
                                              <p:pRg st="1" end="1"/>
                                            </p:txEl>
                                          </p:spTgt>
                                        </p:tgtEl>
                                        <p:attrNameLst>
                                          <p:attrName>ppt_h</p:attrName>
                                        </p:attrNameLst>
                                      </p:cBhvr>
                                      <p:tavLst>
                                        <p:tav tm="0">
                                          <p:val>
                                            <p:strVal val="#ppt_h"/>
                                          </p:val>
                                        </p:tav>
                                        <p:tav tm="100000">
                                          <p:val>
                                            <p:strVal val="#ppt_h"/>
                                          </p:val>
                                        </p:tav>
                                      </p:tavLst>
                                    </p:anim>
                                    <p:anim calcmode="lin" valueType="num">
                                      <p:cBhvr>
                                        <p:cTn id="22" dur="500" fill="hold"/>
                                        <p:tgtEl>
                                          <p:spTgt spid="19459">
                                            <p:txEl>
                                              <p:pRg st="1" end="1"/>
                                            </p:txEl>
                                          </p:spTgt>
                                        </p:tgtEl>
                                        <p:attrNameLst>
                                          <p:attrName>ppt_x</p:attrName>
                                        </p:attrNameLst>
                                      </p:cBhvr>
                                      <p:tavLst>
                                        <p:tav tm="0">
                                          <p:val>
                                            <p:strVal val="#ppt_x-.2"/>
                                          </p:val>
                                        </p:tav>
                                        <p:tav tm="100000">
                                          <p:val>
                                            <p:strVal val="#ppt_x"/>
                                          </p:val>
                                        </p:tav>
                                      </p:tavLst>
                                    </p:anim>
                                    <p:anim calcmode="lin" valueType="num">
                                      <p:cBhvr>
                                        <p:cTn id="23" dur="500" fill="hold"/>
                                        <p:tgtEl>
                                          <p:spTgt spid="19459">
                                            <p:txEl>
                                              <p:pRg st="1" end="1"/>
                                            </p:txEl>
                                          </p:spTgt>
                                        </p:tgtEl>
                                        <p:attrNameLst>
                                          <p:attrName>ppt_y</p:attrName>
                                        </p:attrNameLst>
                                      </p:cBhvr>
                                      <p:tavLst>
                                        <p:tav tm="0">
                                          <p:val>
                                            <p:strVal val="#ppt_y"/>
                                          </p:val>
                                        </p:tav>
                                        <p:tav tm="100000">
                                          <p:val>
                                            <p:strVal val="#ppt_y"/>
                                          </p:val>
                                        </p:tav>
                                      </p:tavLst>
                                    </p:anim>
                                    <p:animEffect transition="in" filter="fade">
                                      <p:cBhvr>
                                        <p:cTn id="24" dur="500"/>
                                        <p:tgtEl>
                                          <p:spTgt spid="19459">
                                            <p:txEl>
                                              <p:pRg st="1" end="1"/>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4" presetClass="entr" presetSubtype="0" accel="100000" fill="hold" nodeType="clickEffect">
                                  <p:stCondLst>
                                    <p:cond delay="0"/>
                                  </p:stCondLst>
                                  <p:childTnLst>
                                    <p:set>
                                      <p:cBhvr>
                                        <p:cTn id="28" dur="1" fill="hold">
                                          <p:stCondLst>
                                            <p:cond delay="0"/>
                                          </p:stCondLst>
                                        </p:cTn>
                                        <p:tgtEl>
                                          <p:spTgt spid="19459">
                                            <p:txEl>
                                              <p:pRg st="2" end="2"/>
                                            </p:txEl>
                                          </p:spTgt>
                                        </p:tgtEl>
                                        <p:attrNameLst>
                                          <p:attrName>style.visibility</p:attrName>
                                        </p:attrNameLst>
                                      </p:cBhvr>
                                      <p:to>
                                        <p:strVal val="visible"/>
                                      </p:to>
                                    </p:set>
                                    <p:anim calcmode="lin" valueType="num">
                                      <p:cBhvr>
                                        <p:cTn id="29" dur="500" fill="hold"/>
                                        <p:tgtEl>
                                          <p:spTgt spid="19459">
                                            <p:txEl>
                                              <p:pRg st="2" end="2"/>
                                            </p:txEl>
                                          </p:spTgt>
                                        </p:tgtEl>
                                        <p:attrNameLst>
                                          <p:attrName>ppt_w</p:attrName>
                                        </p:attrNameLst>
                                      </p:cBhvr>
                                      <p:tavLst>
                                        <p:tav tm="0">
                                          <p:val>
                                            <p:strVal val="#ppt_w*0.05"/>
                                          </p:val>
                                        </p:tav>
                                        <p:tav tm="100000">
                                          <p:val>
                                            <p:strVal val="#ppt_w"/>
                                          </p:val>
                                        </p:tav>
                                      </p:tavLst>
                                    </p:anim>
                                    <p:anim calcmode="lin" valueType="num">
                                      <p:cBhvr>
                                        <p:cTn id="30" dur="500" fill="hold"/>
                                        <p:tgtEl>
                                          <p:spTgt spid="19459">
                                            <p:txEl>
                                              <p:pRg st="2" end="2"/>
                                            </p:txEl>
                                          </p:spTgt>
                                        </p:tgtEl>
                                        <p:attrNameLst>
                                          <p:attrName>ppt_h</p:attrName>
                                        </p:attrNameLst>
                                      </p:cBhvr>
                                      <p:tavLst>
                                        <p:tav tm="0">
                                          <p:val>
                                            <p:strVal val="#ppt_h"/>
                                          </p:val>
                                        </p:tav>
                                        <p:tav tm="100000">
                                          <p:val>
                                            <p:strVal val="#ppt_h"/>
                                          </p:val>
                                        </p:tav>
                                      </p:tavLst>
                                    </p:anim>
                                    <p:anim calcmode="lin" valueType="num">
                                      <p:cBhvr>
                                        <p:cTn id="31" dur="500" fill="hold"/>
                                        <p:tgtEl>
                                          <p:spTgt spid="19459">
                                            <p:txEl>
                                              <p:pRg st="2" end="2"/>
                                            </p:txEl>
                                          </p:spTgt>
                                        </p:tgtEl>
                                        <p:attrNameLst>
                                          <p:attrName>ppt_x</p:attrName>
                                        </p:attrNameLst>
                                      </p:cBhvr>
                                      <p:tavLst>
                                        <p:tav tm="0">
                                          <p:val>
                                            <p:strVal val="#ppt_x-.2"/>
                                          </p:val>
                                        </p:tav>
                                        <p:tav tm="100000">
                                          <p:val>
                                            <p:strVal val="#ppt_x"/>
                                          </p:val>
                                        </p:tav>
                                      </p:tavLst>
                                    </p:anim>
                                    <p:anim calcmode="lin" valueType="num">
                                      <p:cBhvr>
                                        <p:cTn id="32" dur="500" fill="hold"/>
                                        <p:tgtEl>
                                          <p:spTgt spid="19459">
                                            <p:txEl>
                                              <p:pRg st="2" end="2"/>
                                            </p:txEl>
                                          </p:spTgt>
                                        </p:tgtEl>
                                        <p:attrNameLst>
                                          <p:attrName>ppt_y</p:attrName>
                                        </p:attrNameLst>
                                      </p:cBhvr>
                                      <p:tavLst>
                                        <p:tav tm="0">
                                          <p:val>
                                            <p:strVal val="#ppt_y"/>
                                          </p:val>
                                        </p:tav>
                                        <p:tav tm="100000">
                                          <p:val>
                                            <p:strVal val="#ppt_y"/>
                                          </p:val>
                                        </p:tav>
                                      </p:tavLst>
                                    </p:anim>
                                    <p:animEffect transition="in" filter="fade">
                                      <p:cBhvr>
                                        <p:cTn id="33" dur="500"/>
                                        <p:tgtEl>
                                          <p:spTgt spid="19459">
                                            <p:txEl>
                                              <p:pRg st="2" end="2"/>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4" presetClass="entr" presetSubtype="0" accel="100000" fill="hold" nodeType="clickEffect">
                                  <p:stCondLst>
                                    <p:cond delay="0"/>
                                  </p:stCondLst>
                                  <p:childTnLst>
                                    <p:set>
                                      <p:cBhvr>
                                        <p:cTn id="37" dur="1" fill="hold">
                                          <p:stCondLst>
                                            <p:cond delay="0"/>
                                          </p:stCondLst>
                                        </p:cTn>
                                        <p:tgtEl>
                                          <p:spTgt spid="19459">
                                            <p:txEl>
                                              <p:pRg st="3" end="3"/>
                                            </p:txEl>
                                          </p:spTgt>
                                        </p:tgtEl>
                                        <p:attrNameLst>
                                          <p:attrName>style.visibility</p:attrName>
                                        </p:attrNameLst>
                                      </p:cBhvr>
                                      <p:to>
                                        <p:strVal val="visible"/>
                                      </p:to>
                                    </p:set>
                                    <p:anim calcmode="lin" valueType="num">
                                      <p:cBhvr>
                                        <p:cTn id="38" dur="500" fill="hold"/>
                                        <p:tgtEl>
                                          <p:spTgt spid="19459">
                                            <p:txEl>
                                              <p:pRg st="3" end="3"/>
                                            </p:txEl>
                                          </p:spTgt>
                                        </p:tgtEl>
                                        <p:attrNameLst>
                                          <p:attrName>ppt_w</p:attrName>
                                        </p:attrNameLst>
                                      </p:cBhvr>
                                      <p:tavLst>
                                        <p:tav tm="0">
                                          <p:val>
                                            <p:strVal val="#ppt_w*0.05"/>
                                          </p:val>
                                        </p:tav>
                                        <p:tav tm="100000">
                                          <p:val>
                                            <p:strVal val="#ppt_w"/>
                                          </p:val>
                                        </p:tav>
                                      </p:tavLst>
                                    </p:anim>
                                    <p:anim calcmode="lin" valueType="num">
                                      <p:cBhvr>
                                        <p:cTn id="39" dur="500" fill="hold"/>
                                        <p:tgtEl>
                                          <p:spTgt spid="19459">
                                            <p:txEl>
                                              <p:pRg st="3" end="3"/>
                                            </p:txEl>
                                          </p:spTgt>
                                        </p:tgtEl>
                                        <p:attrNameLst>
                                          <p:attrName>ppt_h</p:attrName>
                                        </p:attrNameLst>
                                      </p:cBhvr>
                                      <p:tavLst>
                                        <p:tav tm="0">
                                          <p:val>
                                            <p:strVal val="#ppt_h"/>
                                          </p:val>
                                        </p:tav>
                                        <p:tav tm="100000">
                                          <p:val>
                                            <p:strVal val="#ppt_h"/>
                                          </p:val>
                                        </p:tav>
                                      </p:tavLst>
                                    </p:anim>
                                    <p:anim calcmode="lin" valueType="num">
                                      <p:cBhvr>
                                        <p:cTn id="40" dur="500" fill="hold"/>
                                        <p:tgtEl>
                                          <p:spTgt spid="19459">
                                            <p:txEl>
                                              <p:pRg st="3" end="3"/>
                                            </p:txEl>
                                          </p:spTgt>
                                        </p:tgtEl>
                                        <p:attrNameLst>
                                          <p:attrName>ppt_x</p:attrName>
                                        </p:attrNameLst>
                                      </p:cBhvr>
                                      <p:tavLst>
                                        <p:tav tm="0">
                                          <p:val>
                                            <p:strVal val="#ppt_x-.2"/>
                                          </p:val>
                                        </p:tav>
                                        <p:tav tm="100000">
                                          <p:val>
                                            <p:strVal val="#ppt_x"/>
                                          </p:val>
                                        </p:tav>
                                      </p:tavLst>
                                    </p:anim>
                                    <p:anim calcmode="lin" valueType="num">
                                      <p:cBhvr>
                                        <p:cTn id="41" dur="500" fill="hold"/>
                                        <p:tgtEl>
                                          <p:spTgt spid="19459">
                                            <p:txEl>
                                              <p:pRg st="3" end="3"/>
                                            </p:txEl>
                                          </p:spTgt>
                                        </p:tgtEl>
                                        <p:attrNameLst>
                                          <p:attrName>ppt_y</p:attrName>
                                        </p:attrNameLst>
                                      </p:cBhvr>
                                      <p:tavLst>
                                        <p:tav tm="0">
                                          <p:val>
                                            <p:strVal val="#ppt_y"/>
                                          </p:val>
                                        </p:tav>
                                        <p:tav tm="100000">
                                          <p:val>
                                            <p:strVal val="#ppt_y"/>
                                          </p:val>
                                        </p:tav>
                                      </p:tavLst>
                                    </p:anim>
                                    <p:animEffect transition="in" filter="fade">
                                      <p:cBhvr>
                                        <p:cTn id="42" dur="500"/>
                                        <p:tgtEl>
                                          <p:spTgt spid="194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43125" y="274638"/>
            <a:ext cx="6543675" cy="1143000"/>
          </a:xfrm>
        </p:spPr>
        <p:txBody>
          <a:bodyPr rtlCol="0">
            <a:normAutofit/>
          </a:bodyPr>
          <a:lstStyle/>
          <a:p>
            <a:pPr algn="l" eaLnBrk="1" fontAlgn="auto" hangingPunct="1">
              <a:spcAft>
                <a:spcPts val="0"/>
              </a:spcAft>
              <a:defRPr/>
            </a:pPr>
            <a:r>
              <a:rPr lang="ar-SA" altLang="en-US" dirty="0" smtClean="0">
                <a:solidFill>
                  <a:schemeClr val="tx1">
                    <a:lumMod val="60000"/>
                    <a:lumOff val="40000"/>
                  </a:schemeClr>
                </a:solidFill>
                <a:cs typeface="B Lotus" pitchFamily="2" charset="-78"/>
              </a:rPr>
              <a:t>اهميت كيفيت در عصر حاضر</a:t>
            </a:r>
            <a:endParaRPr lang="en-US" dirty="0" smtClean="0">
              <a:solidFill>
                <a:schemeClr val="tx1">
                  <a:lumMod val="60000"/>
                  <a:lumOff val="40000"/>
                </a:schemeClr>
              </a:solidFill>
              <a:cs typeface="B Lotus" pitchFamily="2" charset="-78"/>
            </a:endParaRPr>
          </a:p>
        </p:txBody>
      </p:sp>
      <p:sp>
        <p:nvSpPr>
          <p:cNvPr id="3" name="Espace réservé du contenu 2"/>
          <p:cNvSpPr>
            <a:spLocks noGrp="1"/>
          </p:cNvSpPr>
          <p:nvPr>
            <p:ph idx="1"/>
          </p:nvPr>
        </p:nvSpPr>
        <p:spPr>
          <a:xfrm>
            <a:off x="2143125" y="1600200"/>
            <a:ext cx="6543675" cy="4525963"/>
          </a:xfrm>
        </p:spPr>
        <p:txBody>
          <a:bodyPr/>
          <a:lstStyle/>
          <a:p>
            <a:pPr algn="just" rtl="1" eaLnBrk="1" hangingPunct="1">
              <a:buClr>
                <a:srgbClr val="333399"/>
              </a:buClr>
              <a:buFont typeface="Wingdings" pitchFamily="2" charset="2"/>
              <a:buChar char="×"/>
            </a:pPr>
            <a:r>
              <a:rPr lang="ar-SA" altLang="en-US" smtClean="0">
                <a:cs typeface="B Lotus" pitchFamily="2" charset="-78"/>
              </a:rPr>
              <a:t>كاهش هزينه ها و افزايش بهره وري	</a:t>
            </a:r>
          </a:p>
          <a:p>
            <a:pPr algn="just" rtl="1" eaLnBrk="1" hangingPunct="1">
              <a:buClr>
                <a:srgbClr val="333399"/>
              </a:buClr>
              <a:buFont typeface="Wingdings" pitchFamily="2" charset="2"/>
              <a:buChar char="×"/>
            </a:pPr>
            <a:r>
              <a:rPr lang="ar-SA" altLang="en-US" smtClean="0">
                <a:cs typeface="B Lotus" pitchFamily="2" charset="-78"/>
              </a:rPr>
              <a:t>افزايش سهم بازار در شرايط رقابت</a:t>
            </a:r>
          </a:p>
          <a:p>
            <a:pPr algn="just" rtl="1" eaLnBrk="1" hangingPunct="1">
              <a:buClr>
                <a:srgbClr val="333399"/>
              </a:buClr>
              <a:buFont typeface="Wingdings" pitchFamily="2" charset="2"/>
              <a:buChar char="×"/>
            </a:pPr>
            <a:r>
              <a:rPr lang="ar-SA" altLang="en-US" smtClean="0">
                <a:cs typeface="B Lotus" pitchFamily="2" charset="-78"/>
              </a:rPr>
              <a:t>بهبود شهرت و اعتبار</a:t>
            </a:r>
          </a:p>
          <a:p>
            <a:pPr algn="just" rtl="1" eaLnBrk="1" hangingPunct="1">
              <a:buClr>
                <a:srgbClr val="333399"/>
              </a:buClr>
              <a:buFont typeface="Wingdings" pitchFamily="2" charset="2"/>
              <a:buChar char="×"/>
            </a:pPr>
            <a:r>
              <a:rPr lang="ar-SA" altLang="en-US" smtClean="0">
                <a:cs typeface="B Lotus" pitchFamily="2" charset="-78"/>
              </a:rPr>
              <a:t>بهبود روحيه كاركنان</a:t>
            </a:r>
          </a:p>
          <a:p>
            <a:pPr algn="just" rtl="1" eaLnBrk="1" hangingPunct="1">
              <a:buClr>
                <a:srgbClr val="333399"/>
              </a:buClr>
              <a:buFont typeface="Wingdings" pitchFamily="2" charset="2"/>
              <a:buChar char="×"/>
            </a:pPr>
            <a:r>
              <a:rPr lang="ar-SA" altLang="en-US" smtClean="0">
                <a:cs typeface="B Lotus" pitchFamily="2" charset="-78"/>
              </a:rPr>
              <a:t>افزايش منافع و امنيت شغلي كاركنان </a:t>
            </a:r>
          </a:p>
          <a:p>
            <a:pPr algn="just" rtl="1" eaLnBrk="1" hangingPunct="1">
              <a:buClr>
                <a:srgbClr val="333399"/>
              </a:buClr>
              <a:buFont typeface="Wingdings" pitchFamily="2" charset="2"/>
              <a:buChar char="×"/>
            </a:pPr>
            <a:r>
              <a:rPr lang="ar-SA" altLang="en-US" smtClean="0">
                <a:cs typeface="B Lotus" pitchFamily="2" charset="-78"/>
              </a:rPr>
              <a:t>افزايش صادرات</a:t>
            </a:r>
          </a:p>
          <a:p>
            <a:pPr algn="just" rtl="1" eaLnBrk="1" hangingPunct="1">
              <a:buClr>
                <a:srgbClr val="333399"/>
              </a:buClr>
              <a:buFont typeface="Wingdings" pitchFamily="2" charset="2"/>
              <a:buChar char="×"/>
            </a:pPr>
            <a:r>
              <a:rPr lang="ar-SA" altLang="en-US" smtClean="0">
                <a:cs typeface="B Lotus" pitchFamily="2" charset="-78"/>
              </a:rPr>
              <a:t>زندگي بهتر براي آحاد جامعه</a:t>
            </a:r>
          </a:p>
          <a:p>
            <a:pPr algn="just" rtl="1" eaLnBrk="1" hangingPunct="1">
              <a:buClr>
                <a:srgbClr val="333399"/>
              </a:buClr>
              <a:buFont typeface="Wingdings" pitchFamily="2" charset="2"/>
              <a:buChar char="×"/>
            </a:pPr>
            <a:r>
              <a:rPr lang="ar-SA" altLang="en-US" smtClean="0">
                <a:cs typeface="B Lotus" pitchFamily="2" charset="-78"/>
              </a:rPr>
              <a:t>عزت و افتخار </a:t>
            </a:r>
          </a:p>
          <a:p>
            <a:pPr algn="just" rtl="1" eaLnBrk="1" hangingPunct="1">
              <a:buClr>
                <a:srgbClr val="333399"/>
              </a:buClr>
              <a:buFont typeface="Wingdings" pitchFamily="2" charset="2"/>
              <a:buChar char="×"/>
            </a:pPr>
            <a:r>
              <a:rPr lang="ar-SA" altLang="en-US" smtClean="0">
                <a:cs typeface="B Lotus" pitchFamily="2" charset="-78"/>
              </a:rPr>
              <a:t>عامل بقا</a:t>
            </a:r>
          </a:p>
        </p:txBody>
      </p:sp>
      <p:pic>
        <p:nvPicPr>
          <p:cNvPr id="5" name="Picture 4" descr="quality.jpg"/>
          <p:cNvPicPr>
            <a:picLocks noChangeAspect="1"/>
          </p:cNvPicPr>
          <p:nvPr/>
        </p:nvPicPr>
        <p:blipFill>
          <a:blip r:embed="rId2" cstate="print"/>
          <a:stretch>
            <a:fillRect/>
          </a:stretch>
        </p:blipFill>
        <p:spPr>
          <a:xfrm>
            <a:off x="2514600" y="3962400"/>
            <a:ext cx="2340429" cy="2340429"/>
          </a:xfrm>
          <a:prstGeom prst="rect">
            <a:avLst/>
          </a:prstGeom>
          <a:ln>
            <a:noFill/>
          </a:ln>
          <a:effectLst>
            <a:softEdge rad="112500"/>
          </a:effectLst>
        </p:spPr>
      </p:pic>
      <p:pic>
        <p:nvPicPr>
          <p:cNvPr id="20488"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4" presetClass="entr" presetSubtype="0" accel="10000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13"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4"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6" dur="500"/>
                                        <p:tgtEl>
                                          <p:spTgt spid="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4" presetClass="entr" presetSubtype="0" accel="10000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strVal val="#ppt_w*0.05"/>
                                          </p:val>
                                        </p:tav>
                                        <p:tav tm="100000">
                                          <p:val>
                                            <p:strVal val="#ppt_w"/>
                                          </p:val>
                                        </p:tav>
                                      </p:tavLst>
                                    </p:anim>
                                    <p:anim calcmode="lin" valueType="num">
                                      <p:cBhvr>
                                        <p:cTn id="22" dur="5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5" dur="500"/>
                                        <p:tgtEl>
                                          <p:spTgt spid="3">
                                            <p:txEl>
                                              <p:pRg st="1" end="1"/>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54" presetClass="entr" presetSubtype="0" accel="100000"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strVal val="#ppt_w*0.05"/>
                                          </p:val>
                                        </p:tav>
                                        <p:tav tm="100000">
                                          <p:val>
                                            <p:strVal val="#ppt_w"/>
                                          </p:val>
                                        </p:tav>
                                      </p:tavLst>
                                    </p:anim>
                                    <p:anim calcmode="lin" valueType="num">
                                      <p:cBhvr>
                                        <p:cTn id="31" dur="5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2" dur="5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3" dur="5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34" dur="500"/>
                                        <p:tgtEl>
                                          <p:spTgt spid="3">
                                            <p:txEl>
                                              <p:pRg st="2" end="2"/>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4" presetClass="entr" presetSubtype="0" accel="10000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500" fill="hold"/>
                                        <p:tgtEl>
                                          <p:spTgt spid="3">
                                            <p:txEl>
                                              <p:pRg st="3" end="3"/>
                                            </p:txEl>
                                          </p:spTgt>
                                        </p:tgtEl>
                                        <p:attrNameLst>
                                          <p:attrName>ppt_w</p:attrName>
                                        </p:attrNameLst>
                                      </p:cBhvr>
                                      <p:tavLst>
                                        <p:tav tm="0">
                                          <p:val>
                                            <p:strVal val="#ppt_w*0.05"/>
                                          </p:val>
                                        </p:tav>
                                        <p:tav tm="100000">
                                          <p:val>
                                            <p:strVal val="#ppt_w"/>
                                          </p:val>
                                        </p:tav>
                                      </p:tavLst>
                                    </p:anim>
                                    <p:anim calcmode="lin" valueType="num">
                                      <p:cBhvr>
                                        <p:cTn id="40" dur="5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1" dur="5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42" dur="5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43" dur="500"/>
                                        <p:tgtEl>
                                          <p:spTgt spid="3">
                                            <p:txEl>
                                              <p:pRg st="3" end="3"/>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4" presetClass="entr" presetSubtype="0" accel="100000" fill="hold"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p:cTn id="48" dur="500" fill="hold"/>
                                        <p:tgtEl>
                                          <p:spTgt spid="3">
                                            <p:txEl>
                                              <p:pRg st="4" end="4"/>
                                            </p:txEl>
                                          </p:spTgt>
                                        </p:tgtEl>
                                        <p:attrNameLst>
                                          <p:attrName>ppt_w</p:attrName>
                                        </p:attrNameLst>
                                      </p:cBhvr>
                                      <p:tavLst>
                                        <p:tav tm="0">
                                          <p:val>
                                            <p:strVal val="#ppt_w*0.05"/>
                                          </p:val>
                                        </p:tav>
                                        <p:tav tm="100000">
                                          <p:val>
                                            <p:strVal val="#ppt_w"/>
                                          </p:val>
                                        </p:tav>
                                      </p:tavLst>
                                    </p:anim>
                                    <p:anim calcmode="lin" valueType="num">
                                      <p:cBhvr>
                                        <p:cTn id="49" dur="5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0" dur="5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51" dur="5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52" dur="500"/>
                                        <p:tgtEl>
                                          <p:spTgt spid="3">
                                            <p:txEl>
                                              <p:pRg st="4" end="4"/>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54" presetClass="entr" presetSubtype="0" accel="100000" fill="hold"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 calcmode="lin" valueType="num">
                                      <p:cBhvr>
                                        <p:cTn id="57" dur="500" fill="hold"/>
                                        <p:tgtEl>
                                          <p:spTgt spid="3">
                                            <p:txEl>
                                              <p:pRg st="5" end="5"/>
                                            </p:txEl>
                                          </p:spTgt>
                                        </p:tgtEl>
                                        <p:attrNameLst>
                                          <p:attrName>ppt_w</p:attrName>
                                        </p:attrNameLst>
                                      </p:cBhvr>
                                      <p:tavLst>
                                        <p:tav tm="0">
                                          <p:val>
                                            <p:strVal val="#ppt_w*0.05"/>
                                          </p:val>
                                        </p:tav>
                                        <p:tav tm="100000">
                                          <p:val>
                                            <p:strVal val="#ppt_w"/>
                                          </p:val>
                                        </p:tav>
                                      </p:tavLst>
                                    </p:anim>
                                    <p:anim calcmode="lin" valueType="num">
                                      <p:cBhvr>
                                        <p:cTn id="58" dur="5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59" dur="5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60" dur="500" fill="hold"/>
                                        <p:tgtEl>
                                          <p:spTgt spid="3">
                                            <p:txEl>
                                              <p:pRg st="5" end="5"/>
                                            </p:txEl>
                                          </p:spTgt>
                                        </p:tgtEl>
                                        <p:attrNameLst>
                                          <p:attrName>ppt_y</p:attrName>
                                        </p:attrNameLst>
                                      </p:cBhvr>
                                      <p:tavLst>
                                        <p:tav tm="0">
                                          <p:val>
                                            <p:strVal val="#ppt_y"/>
                                          </p:val>
                                        </p:tav>
                                        <p:tav tm="100000">
                                          <p:val>
                                            <p:strVal val="#ppt_y"/>
                                          </p:val>
                                        </p:tav>
                                      </p:tavLst>
                                    </p:anim>
                                    <p:animEffect transition="in" filter="fade">
                                      <p:cBhvr>
                                        <p:cTn id="61" dur="500"/>
                                        <p:tgtEl>
                                          <p:spTgt spid="3">
                                            <p:txEl>
                                              <p:pRg st="5" end="5"/>
                                            </p:txEl>
                                          </p:spTgt>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54" presetClass="entr" presetSubtype="0" accel="100000" fill="hold" nodeType="clickEffect">
                                  <p:stCondLst>
                                    <p:cond delay="0"/>
                                  </p:stCondLst>
                                  <p:childTnLst>
                                    <p:set>
                                      <p:cBhvr>
                                        <p:cTn id="65" dur="1" fill="hold">
                                          <p:stCondLst>
                                            <p:cond delay="0"/>
                                          </p:stCondLst>
                                        </p:cTn>
                                        <p:tgtEl>
                                          <p:spTgt spid="3">
                                            <p:txEl>
                                              <p:pRg st="6" end="6"/>
                                            </p:txEl>
                                          </p:spTgt>
                                        </p:tgtEl>
                                        <p:attrNameLst>
                                          <p:attrName>style.visibility</p:attrName>
                                        </p:attrNameLst>
                                      </p:cBhvr>
                                      <p:to>
                                        <p:strVal val="visible"/>
                                      </p:to>
                                    </p:set>
                                    <p:anim calcmode="lin" valueType="num">
                                      <p:cBhvr>
                                        <p:cTn id="66" dur="500" fill="hold"/>
                                        <p:tgtEl>
                                          <p:spTgt spid="3">
                                            <p:txEl>
                                              <p:pRg st="6" end="6"/>
                                            </p:txEl>
                                          </p:spTgt>
                                        </p:tgtEl>
                                        <p:attrNameLst>
                                          <p:attrName>ppt_w</p:attrName>
                                        </p:attrNameLst>
                                      </p:cBhvr>
                                      <p:tavLst>
                                        <p:tav tm="0">
                                          <p:val>
                                            <p:strVal val="#ppt_w*0.05"/>
                                          </p:val>
                                        </p:tav>
                                        <p:tav tm="100000">
                                          <p:val>
                                            <p:strVal val="#ppt_w"/>
                                          </p:val>
                                        </p:tav>
                                      </p:tavLst>
                                    </p:anim>
                                    <p:anim calcmode="lin" valueType="num">
                                      <p:cBhvr>
                                        <p:cTn id="67" dur="5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68" dur="5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69" dur="500" fill="hold"/>
                                        <p:tgtEl>
                                          <p:spTgt spid="3">
                                            <p:txEl>
                                              <p:pRg st="6" end="6"/>
                                            </p:txEl>
                                          </p:spTgt>
                                        </p:tgtEl>
                                        <p:attrNameLst>
                                          <p:attrName>ppt_y</p:attrName>
                                        </p:attrNameLst>
                                      </p:cBhvr>
                                      <p:tavLst>
                                        <p:tav tm="0">
                                          <p:val>
                                            <p:strVal val="#ppt_y"/>
                                          </p:val>
                                        </p:tav>
                                        <p:tav tm="100000">
                                          <p:val>
                                            <p:strVal val="#ppt_y"/>
                                          </p:val>
                                        </p:tav>
                                      </p:tavLst>
                                    </p:anim>
                                    <p:animEffect transition="in" filter="fade">
                                      <p:cBhvr>
                                        <p:cTn id="70" dur="500"/>
                                        <p:tgtEl>
                                          <p:spTgt spid="3">
                                            <p:txEl>
                                              <p:pRg st="6" end="6"/>
                                            </p:txEl>
                                          </p:spTgt>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54" presetClass="entr" presetSubtype="0" accel="100000" fill="hold" nodeType="clickEffect">
                                  <p:stCondLst>
                                    <p:cond delay="0"/>
                                  </p:stCondLst>
                                  <p:childTnLst>
                                    <p:set>
                                      <p:cBhvr>
                                        <p:cTn id="74" dur="1" fill="hold">
                                          <p:stCondLst>
                                            <p:cond delay="0"/>
                                          </p:stCondLst>
                                        </p:cTn>
                                        <p:tgtEl>
                                          <p:spTgt spid="3">
                                            <p:txEl>
                                              <p:pRg st="7" end="7"/>
                                            </p:txEl>
                                          </p:spTgt>
                                        </p:tgtEl>
                                        <p:attrNameLst>
                                          <p:attrName>style.visibility</p:attrName>
                                        </p:attrNameLst>
                                      </p:cBhvr>
                                      <p:to>
                                        <p:strVal val="visible"/>
                                      </p:to>
                                    </p:set>
                                    <p:anim calcmode="lin" valueType="num">
                                      <p:cBhvr>
                                        <p:cTn id="75" dur="500" fill="hold"/>
                                        <p:tgtEl>
                                          <p:spTgt spid="3">
                                            <p:txEl>
                                              <p:pRg st="7" end="7"/>
                                            </p:txEl>
                                          </p:spTgt>
                                        </p:tgtEl>
                                        <p:attrNameLst>
                                          <p:attrName>ppt_w</p:attrName>
                                        </p:attrNameLst>
                                      </p:cBhvr>
                                      <p:tavLst>
                                        <p:tav tm="0">
                                          <p:val>
                                            <p:strVal val="#ppt_w*0.05"/>
                                          </p:val>
                                        </p:tav>
                                        <p:tav tm="100000">
                                          <p:val>
                                            <p:strVal val="#ppt_w"/>
                                          </p:val>
                                        </p:tav>
                                      </p:tavLst>
                                    </p:anim>
                                    <p:anim calcmode="lin" valueType="num">
                                      <p:cBhvr>
                                        <p:cTn id="76" dur="5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77" dur="5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78" dur="500" fill="hold"/>
                                        <p:tgtEl>
                                          <p:spTgt spid="3">
                                            <p:txEl>
                                              <p:pRg st="7" end="7"/>
                                            </p:txEl>
                                          </p:spTgt>
                                        </p:tgtEl>
                                        <p:attrNameLst>
                                          <p:attrName>ppt_y</p:attrName>
                                        </p:attrNameLst>
                                      </p:cBhvr>
                                      <p:tavLst>
                                        <p:tav tm="0">
                                          <p:val>
                                            <p:strVal val="#ppt_y"/>
                                          </p:val>
                                        </p:tav>
                                        <p:tav tm="100000">
                                          <p:val>
                                            <p:strVal val="#ppt_y"/>
                                          </p:val>
                                        </p:tav>
                                      </p:tavLst>
                                    </p:anim>
                                    <p:animEffect transition="in" filter="fade">
                                      <p:cBhvr>
                                        <p:cTn id="79" dur="500"/>
                                        <p:tgtEl>
                                          <p:spTgt spid="3">
                                            <p:txEl>
                                              <p:pRg st="7" end="7"/>
                                            </p:txEl>
                                          </p:spTgt>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54" presetClass="entr" presetSubtype="0" accel="100000" fill="hold" nodeType="clickEffect">
                                  <p:stCondLst>
                                    <p:cond delay="0"/>
                                  </p:stCondLst>
                                  <p:childTnLst>
                                    <p:set>
                                      <p:cBhvr>
                                        <p:cTn id="83" dur="1" fill="hold">
                                          <p:stCondLst>
                                            <p:cond delay="0"/>
                                          </p:stCondLst>
                                        </p:cTn>
                                        <p:tgtEl>
                                          <p:spTgt spid="3">
                                            <p:txEl>
                                              <p:pRg st="8" end="8"/>
                                            </p:txEl>
                                          </p:spTgt>
                                        </p:tgtEl>
                                        <p:attrNameLst>
                                          <p:attrName>style.visibility</p:attrName>
                                        </p:attrNameLst>
                                      </p:cBhvr>
                                      <p:to>
                                        <p:strVal val="visible"/>
                                      </p:to>
                                    </p:set>
                                    <p:anim calcmode="lin" valueType="num">
                                      <p:cBhvr>
                                        <p:cTn id="84" dur="500" fill="hold"/>
                                        <p:tgtEl>
                                          <p:spTgt spid="3">
                                            <p:txEl>
                                              <p:pRg st="8" end="8"/>
                                            </p:txEl>
                                          </p:spTgt>
                                        </p:tgtEl>
                                        <p:attrNameLst>
                                          <p:attrName>ppt_w</p:attrName>
                                        </p:attrNameLst>
                                      </p:cBhvr>
                                      <p:tavLst>
                                        <p:tav tm="0">
                                          <p:val>
                                            <p:strVal val="#ppt_w*0.05"/>
                                          </p:val>
                                        </p:tav>
                                        <p:tav tm="100000">
                                          <p:val>
                                            <p:strVal val="#ppt_w"/>
                                          </p:val>
                                        </p:tav>
                                      </p:tavLst>
                                    </p:anim>
                                    <p:anim calcmode="lin" valueType="num">
                                      <p:cBhvr>
                                        <p:cTn id="85" dur="5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86" dur="5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87" dur="500" fill="hold"/>
                                        <p:tgtEl>
                                          <p:spTgt spid="3">
                                            <p:txEl>
                                              <p:pRg st="8" end="8"/>
                                            </p:txEl>
                                          </p:spTgt>
                                        </p:tgtEl>
                                        <p:attrNameLst>
                                          <p:attrName>ppt_y</p:attrName>
                                        </p:attrNameLst>
                                      </p:cBhvr>
                                      <p:tavLst>
                                        <p:tav tm="0">
                                          <p:val>
                                            <p:strVal val="#ppt_y"/>
                                          </p:val>
                                        </p:tav>
                                        <p:tav tm="100000">
                                          <p:val>
                                            <p:strVal val="#ppt_y"/>
                                          </p:val>
                                        </p:tav>
                                      </p:tavLst>
                                    </p:anim>
                                    <p:animEffect transition="in" filter="fade">
                                      <p:cBhvr>
                                        <p:cTn id="88" dur="500"/>
                                        <p:tgtEl>
                                          <p:spTgt spid="3">
                                            <p:txEl>
                                              <p:pRg st="8" end="8"/>
                                            </p:txEl>
                                          </p:spTgt>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26" presetClass="emph" presetSubtype="0" fill="hold" nodeType="clickEffect">
                                  <p:stCondLst>
                                    <p:cond delay="0"/>
                                  </p:stCondLst>
                                  <p:childTnLst>
                                    <p:animEffect transition="out" filter="fade">
                                      <p:cBhvr>
                                        <p:cTn id="92" dur="500" tmFilter="0, 0; .2, .5; .8, .5; 1, 0"/>
                                        <p:tgtEl>
                                          <p:spTgt spid="5"/>
                                        </p:tgtEl>
                                      </p:cBhvr>
                                    </p:animEffect>
                                    <p:animScale>
                                      <p:cBhvr>
                                        <p:cTn id="93"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defTabSz="957263">
              <a:defRPr/>
            </a:pPr>
            <a:r>
              <a:rPr lang="en-US">
                <a:latin typeface="+mn-lt"/>
              </a:rPr>
              <a:t>www.themegallery.com</a:t>
            </a:r>
          </a:p>
        </p:txBody>
      </p:sp>
      <p:pic>
        <p:nvPicPr>
          <p:cNvPr id="21507"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a:xfrm>
            <a:off x="533400" y="304800"/>
            <a:ext cx="7392988" cy="563563"/>
          </a:xfrm>
        </p:spPr>
        <p:txBody>
          <a:bodyPr/>
          <a:lstStyle/>
          <a:p>
            <a:pPr eaLnBrk="1" hangingPunct="1"/>
            <a:r>
              <a:rPr lang="ar-SA" altLang="en-US" smtClean="0">
                <a:latin typeface="IranSystem1"/>
                <a:cs typeface="B Lotus" pitchFamily="2" charset="-78"/>
              </a:rPr>
              <a:t>كيفيت و مديريت كيفيت</a:t>
            </a:r>
            <a:r>
              <a:rPr lang="ar-SA" altLang="en-US" sz="3200" smtClean="0">
                <a:latin typeface="IranSystem1"/>
                <a:cs typeface="B Lotus" pitchFamily="2" charset="-78"/>
              </a:rPr>
              <a:t/>
            </a:r>
            <a:br>
              <a:rPr lang="ar-SA" altLang="en-US" sz="3200" smtClean="0">
                <a:latin typeface="IranSystem1"/>
                <a:cs typeface="B Lotus" pitchFamily="2" charset="-78"/>
              </a:rPr>
            </a:br>
            <a:endParaRPr lang="en-US" smtClean="0">
              <a:cs typeface="B Lotus" pitchFamily="2" charset="-78"/>
            </a:endParaRPr>
          </a:p>
        </p:txBody>
      </p:sp>
      <p:sp>
        <p:nvSpPr>
          <p:cNvPr id="21507" name="Espace réservé du contenu 2"/>
          <p:cNvSpPr>
            <a:spLocks noGrp="1"/>
          </p:cNvSpPr>
          <p:nvPr>
            <p:ph idx="1"/>
          </p:nvPr>
        </p:nvSpPr>
        <p:spPr>
          <a:xfrm>
            <a:off x="457200" y="2143125"/>
            <a:ext cx="8229600" cy="4525963"/>
          </a:xfrm>
        </p:spPr>
        <p:txBody>
          <a:bodyPr/>
          <a:lstStyle/>
          <a:p>
            <a:pPr marL="285750" lvl="1" algn="r" rtl="1" eaLnBrk="1" hangingPunct="1">
              <a:buFont typeface="Monotype Sorts"/>
              <a:buNone/>
            </a:pPr>
            <a:r>
              <a:rPr lang="ar-SA" altLang="en-US" sz="3200" b="1" smtClean="0">
                <a:latin typeface="IranSystem1"/>
                <a:cs typeface="B Lotus" pitchFamily="2" charset="-78"/>
              </a:rPr>
              <a:t>كيفيت چيست ؟</a:t>
            </a:r>
            <a:r>
              <a:rPr lang="ar-SA" altLang="en-US" smtClean="0">
                <a:latin typeface="IranSystem1"/>
                <a:cs typeface="B Lotus" pitchFamily="2" charset="-78"/>
              </a:rPr>
              <a:t> </a:t>
            </a:r>
            <a:br>
              <a:rPr lang="ar-SA" altLang="en-US" smtClean="0">
                <a:latin typeface="IranSystem1"/>
                <a:cs typeface="B Lotus" pitchFamily="2" charset="-78"/>
              </a:rPr>
            </a:br>
            <a:endParaRPr lang="ar-SA" altLang="en-US" smtClean="0">
              <a:latin typeface="IranSystem1"/>
              <a:cs typeface="B Lotus" pitchFamily="2" charset="-78"/>
            </a:endParaRPr>
          </a:p>
          <a:p>
            <a:pPr marL="285750" lvl="1" algn="r" rtl="1" eaLnBrk="1" hangingPunct="1">
              <a:buFont typeface="Monotype Sorts"/>
              <a:buNone/>
            </a:pPr>
            <a:r>
              <a:rPr lang="ar-SA" altLang="en-US" b="1" smtClean="0">
                <a:latin typeface="IranSystem1"/>
                <a:cs typeface="B Lotus" pitchFamily="2" charset="-78"/>
              </a:rPr>
              <a:t>آنچه را كه از كيفيت استنباط مي كنيد بطور خلاصه تعريف كنيد.</a:t>
            </a:r>
            <a:endParaRPr lang="ar-SA" altLang="en-US" sz="2400" smtClean="0">
              <a:latin typeface="Times New Roman" pitchFamily="18" charset="0"/>
              <a:cs typeface="B Lotus" pitchFamily="2" charset="-78"/>
            </a:endParaRPr>
          </a:p>
        </p:txBody>
      </p:sp>
      <p:pic>
        <p:nvPicPr>
          <p:cNvPr id="5" name="Picture 4" descr="choice1.jpg"/>
          <p:cNvPicPr>
            <a:picLocks noChangeAspect="1"/>
          </p:cNvPicPr>
          <p:nvPr/>
        </p:nvPicPr>
        <p:blipFill>
          <a:blip r:embed="rId2" cstate="print"/>
          <a:stretch>
            <a:fillRect/>
          </a:stretch>
        </p:blipFill>
        <p:spPr>
          <a:xfrm>
            <a:off x="2057400" y="3657600"/>
            <a:ext cx="3200400" cy="3200400"/>
          </a:xfrm>
          <a:prstGeom prst="rect">
            <a:avLst/>
          </a:prstGeom>
          <a:ln>
            <a:noFill/>
          </a:ln>
          <a:effectLst>
            <a:softEdge rad="112500"/>
          </a:effectLst>
        </p:spPr>
      </p:pic>
      <p:pic>
        <p:nvPicPr>
          <p:cNvPr id="22536"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21507">
                                            <p:txEl>
                                              <p:pRg st="0" end="0"/>
                                            </p:txEl>
                                          </p:spTgt>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55" presetClass="entr" presetSubtype="0" fill="hold"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p:cTn id="11" dur="1000" fill="hold"/>
                                        <p:tgtEl>
                                          <p:spTgt spid="21507">
                                            <p:txEl>
                                              <p:pRg st="1" end="1"/>
                                            </p:txEl>
                                          </p:spTgt>
                                        </p:tgtEl>
                                        <p:attrNameLst>
                                          <p:attrName>ppt_w</p:attrName>
                                        </p:attrNameLst>
                                      </p:cBhvr>
                                      <p:tavLst>
                                        <p:tav tm="0">
                                          <p:val>
                                            <p:strVal val="#ppt_w*0.70"/>
                                          </p:val>
                                        </p:tav>
                                        <p:tav tm="100000">
                                          <p:val>
                                            <p:strVal val="#ppt_w"/>
                                          </p:val>
                                        </p:tav>
                                      </p:tavLst>
                                    </p:anim>
                                    <p:anim calcmode="lin" valueType="num">
                                      <p:cBhvr>
                                        <p:cTn id="12" dur="1000" fill="hold"/>
                                        <p:tgtEl>
                                          <p:spTgt spid="21507">
                                            <p:txEl>
                                              <p:pRg st="1" end="1"/>
                                            </p:txEl>
                                          </p:spTgt>
                                        </p:tgtEl>
                                        <p:attrNameLst>
                                          <p:attrName>ppt_h</p:attrName>
                                        </p:attrNameLst>
                                      </p:cBhvr>
                                      <p:tavLst>
                                        <p:tav tm="0">
                                          <p:val>
                                            <p:strVal val="#ppt_h"/>
                                          </p:val>
                                        </p:tav>
                                        <p:tav tm="100000">
                                          <p:val>
                                            <p:strVal val="#ppt_h"/>
                                          </p:val>
                                        </p:tav>
                                      </p:tavLst>
                                    </p:anim>
                                    <p:animEffect transition="in" filter="fade">
                                      <p:cBhvr>
                                        <p:cTn id="13" dur="1000"/>
                                        <p:tgtEl>
                                          <p:spTgt spid="21507">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5" presetClass="path" presetSubtype="0" accel="50000" decel="50000" fill="hold" nodeType="clickEffect">
                                  <p:stCondLst>
                                    <p:cond delay="0"/>
                                  </p:stCondLst>
                                  <p:childTnLst>
                                    <p:animMotion origin="layout" path="M 0 0  L -0.25 0  E" pathEditMode="relative" ptsTypes="">
                                      <p:cBhvr>
                                        <p:cTn id="17"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quality.gif"/>
          <p:cNvPicPr>
            <a:picLocks noChangeAspect="1"/>
          </p:cNvPicPr>
          <p:nvPr/>
        </p:nvPicPr>
        <p:blipFill>
          <a:blip r:embed="rId2" cstate="print">
            <a:lum bright="65000"/>
          </a:blip>
          <a:stretch>
            <a:fillRect/>
          </a:stretch>
        </p:blipFill>
        <p:spPr>
          <a:xfrm>
            <a:off x="3181350" y="1285875"/>
            <a:ext cx="4286250" cy="4286250"/>
          </a:xfrm>
          <a:prstGeom prst="rect">
            <a:avLst/>
          </a:prstGeom>
          <a:ln>
            <a:noFill/>
          </a:ln>
          <a:effectLst>
            <a:softEdge rad="112500"/>
          </a:effectLst>
        </p:spPr>
      </p:pic>
      <p:sp>
        <p:nvSpPr>
          <p:cNvPr id="23555" name="Title 1"/>
          <p:cNvSpPr>
            <a:spLocks noGrp="1"/>
          </p:cNvSpPr>
          <p:nvPr>
            <p:ph type="title"/>
          </p:nvPr>
        </p:nvSpPr>
        <p:spPr/>
        <p:txBody>
          <a:bodyPr/>
          <a:lstStyle/>
          <a:p>
            <a:pPr eaLnBrk="1" hangingPunct="1"/>
            <a:r>
              <a:rPr lang="ar-SA" altLang="en-US" smtClean="0">
                <a:cs typeface="B Lotus" pitchFamily="2" charset="-78"/>
              </a:rPr>
              <a:t>كيفيت از ديدگاه هاي گوناگون </a:t>
            </a:r>
            <a:endParaRPr lang="en-US" smtClean="0">
              <a:cs typeface="B Lotus" pitchFamily="2" charset="-78"/>
            </a:endParaRPr>
          </a:p>
        </p:txBody>
      </p:sp>
      <p:sp>
        <p:nvSpPr>
          <p:cNvPr id="22532" name="Content Placeholder 2"/>
          <p:cNvSpPr>
            <a:spLocks noGrp="1"/>
          </p:cNvSpPr>
          <p:nvPr>
            <p:ph idx="1"/>
          </p:nvPr>
        </p:nvSpPr>
        <p:spPr/>
        <p:txBody>
          <a:bodyPr/>
          <a:lstStyle/>
          <a:p>
            <a:pPr algn="r" rtl="1" eaLnBrk="1" hangingPunct="1">
              <a:buClr>
                <a:srgbClr val="333399"/>
              </a:buClr>
              <a:buFont typeface="Wingdings" pitchFamily="2" charset="2"/>
              <a:buChar char="×"/>
            </a:pPr>
            <a:r>
              <a:rPr lang="ar-SA" altLang="en-US" sz="2800" smtClean="0">
                <a:cs typeface="B Lotus" pitchFamily="2" charset="-78"/>
              </a:rPr>
              <a:t>كيفيت يعني مطابقت با مشخصات و نيازمندي ها</a:t>
            </a:r>
          </a:p>
          <a:p>
            <a:pPr algn="r" rtl="1" eaLnBrk="1" hangingPunct="1">
              <a:buClr>
                <a:srgbClr val="333399"/>
              </a:buClr>
              <a:buFont typeface="Wingdings" pitchFamily="2" charset="2"/>
              <a:buChar char="×"/>
            </a:pPr>
            <a:r>
              <a:rPr lang="ar-SA" altLang="en-US" sz="2800" smtClean="0">
                <a:cs typeface="B Lotus" pitchFamily="2" charset="-78"/>
              </a:rPr>
              <a:t>كيفيت يعني رضايت مشتري</a:t>
            </a:r>
          </a:p>
          <a:p>
            <a:pPr algn="r" rtl="1" eaLnBrk="1" hangingPunct="1">
              <a:buClr>
                <a:srgbClr val="333399"/>
              </a:buClr>
              <a:buFont typeface="Wingdings" pitchFamily="2" charset="2"/>
              <a:buChar char="×"/>
            </a:pPr>
            <a:r>
              <a:rPr lang="ar-SA" altLang="en-US" sz="2800" smtClean="0">
                <a:cs typeface="B Lotus" pitchFamily="2" charset="-78"/>
              </a:rPr>
              <a:t>كيفيت يعني خشنود كردن مشتري</a:t>
            </a:r>
          </a:p>
          <a:p>
            <a:pPr algn="r" rtl="1" eaLnBrk="1" hangingPunct="1">
              <a:buClr>
                <a:srgbClr val="333399"/>
              </a:buClr>
              <a:buFont typeface="Wingdings" pitchFamily="2" charset="2"/>
              <a:buChar char="×"/>
            </a:pPr>
            <a:r>
              <a:rPr lang="ar-SA" altLang="en-US" sz="2800" smtClean="0">
                <a:cs typeface="B Lotus" pitchFamily="2" charset="-78"/>
              </a:rPr>
              <a:t>كيفيت يعني مناسب بودن براي كاربرد مورد نظر</a:t>
            </a:r>
          </a:p>
          <a:p>
            <a:pPr algn="r" rtl="1" eaLnBrk="1" hangingPunct="1">
              <a:buClr>
                <a:srgbClr val="333399"/>
              </a:buClr>
              <a:buFont typeface="Wingdings" pitchFamily="2" charset="2"/>
              <a:buChar char="×"/>
            </a:pPr>
            <a:r>
              <a:rPr lang="ar-SA" altLang="en-US" sz="2800" smtClean="0">
                <a:cs typeface="B Lotus" pitchFamily="2" charset="-78"/>
              </a:rPr>
              <a:t>كيفيت يعني مشتري برگردد اما محصول برنگردد</a:t>
            </a:r>
          </a:p>
          <a:p>
            <a:pPr algn="r" rtl="1" eaLnBrk="1" hangingPunct="1">
              <a:buClr>
                <a:srgbClr val="333399"/>
              </a:buClr>
              <a:buFont typeface="Wingdings" pitchFamily="2" charset="2"/>
              <a:buChar char="×"/>
            </a:pPr>
            <a:r>
              <a:rPr lang="ar-SA" altLang="en-US" sz="2800" smtClean="0">
                <a:cs typeface="B Lotus" pitchFamily="2" charset="-78"/>
              </a:rPr>
              <a:t>كيفيت يعني قابليت نگهداري و تعمير</a:t>
            </a:r>
          </a:p>
          <a:p>
            <a:pPr algn="r" rtl="1" eaLnBrk="1" hangingPunct="1">
              <a:buClr>
                <a:srgbClr val="333399"/>
              </a:buClr>
              <a:buFont typeface="Wingdings" pitchFamily="2" charset="2"/>
              <a:buChar char="×"/>
            </a:pPr>
            <a:r>
              <a:rPr lang="ar-SA" altLang="en-US" sz="2800" smtClean="0">
                <a:cs typeface="B Lotus" pitchFamily="2" charset="-78"/>
              </a:rPr>
              <a:t>كيفيت يعني قابليت اعتماد و دوام محصول</a:t>
            </a:r>
          </a:p>
          <a:p>
            <a:pPr algn="r" rtl="1" eaLnBrk="1" hangingPunct="1">
              <a:buClr>
                <a:srgbClr val="333399"/>
              </a:buClr>
              <a:buFont typeface="Wingdings" pitchFamily="2" charset="2"/>
              <a:buChar char="×"/>
            </a:pPr>
            <a:r>
              <a:rPr lang="ar-SA" altLang="en-US" sz="2800" smtClean="0">
                <a:cs typeface="B Lotus" pitchFamily="2" charset="-78"/>
              </a:rPr>
              <a:t>كيفيت يعني تحويل به موقع</a:t>
            </a:r>
          </a:p>
          <a:p>
            <a:pPr algn="r" rtl="1" eaLnBrk="1" hangingPunct="1">
              <a:buClr>
                <a:srgbClr val="333399"/>
              </a:buClr>
              <a:buFont typeface="Wingdings" pitchFamily="2" charset="2"/>
              <a:buChar char="×"/>
            </a:pPr>
            <a:r>
              <a:rPr lang="ar-SA" altLang="en-US" sz="2800" smtClean="0">
                <a:cs typeface="B Lotus" pitchFamily="2" charset="-78"/>
              </a:rPr>
              <a:t>كيفيت يعني بي نقص بودن </a:t>
            </a:r>
          </a:p>
          <a:p>
            <a:pPr eaLnBrk="1" hangingPunct="1"/>
            <a:endParaRPr lang="en-US" sz="2800" smtClean="0">
              <a:cs typeface="B Lotus" pitchFamily="2" charset="-78"/>
            </a:endParaRPr>
          </a:p>
        </p:txBody>
      </p:sp>
      <p:pic>
        <p:nvPicPr>
          <p:cNvPr id="23560"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anim calcmode="lin" valueType="num">
                                      <p:cBhvr>
                                        <p:cTn id="7" dur="500" fill="hold"/>
                                        <p:tgtEl>
                                          <p:spTgt spid="22532">
                                            <p:txEl>
                                              <p:pRg st="0" end="0"/>
                                            </p:txEl>
                                          </p:spTgt>
                                        </p:tgtEl>
                                        <p:attrNameLst>
                                          <p:attrName>ppt_w</p:attrName>
                                        </p:attrNameLst>
                                      </p:cBhvr>
                                      <p:tavLst>
                                        <p:tav tm="0" fmla="#ppt_w*sin(2.5*pi*$)">
                                          <p:val>
                                            <p:fltVal val="0"/>
                                          </p:val>
                                        </p:tav>
                                        <p:tav tm="100000">
                                          <p:val>
                                            <p:fltVal val="1"/>
                                          </p:val>
                                        </p:tav>
                                      </p:tavLst>
                                    </p:anim>
                                    <p:anim calcmode="lin" valueType="num">
                                      <p:cBhvr>
                                        <p:cTn id="8" dur="500" fill="hold"/>
                                        <p:tgtEl>
                                          <p:spTgt spid="2253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nodeType="clickEffect">
                                  <p:stCondLst>
                                    <p:cond delay="0"/>
                                  </p:stCondLst>
                                  <p:childTnLst>
                                    <p:set>
                                      <p:cBhvr>
                                        <p:cTn id="12" dur="1" fill="hold">
                                          <p:stCondLst>
                                            <p:cond delay="0"/>
                                          </p:stCondLst>
                                        </p:cTn>
                                        <p:tgtEl>
                                          <p:spTgt spid="22532">
                                            <p:txEl>
                                              <p:pRg st="1" end="1"/>
                                            </p:txEl>
                                          </p:spTgt>
                                        </p:tgtEl>
                                        <p:attrNameLst>
                                          <p:attrName>style.visibility</p:attrName>
                                        </p:attrNameLst>
                                      </p:cBhvr>
                                      <p:to>
                                        <p:strVal val="visible"/>
                                      </p:to>
                                    </p:set>
                                    <p:anim calcmode="lin" valueType="num">
                                      <p:cBhvr>
                                        <p:cTn id="13" dur="500" fill="hold"/>
                                        <p:tgtEl>
                                          <p:spTgt spid="22532">
                                            <p:txEl>
                                              <p:pRg st="1" end="1"/>
                                            </p:txEl>
                                          </p:spTgt>
                                        </p:tgtEl>
                                        <p:attrNameLst>
                                          <p:attrName>ppt_w</p:attrName>
                                        </p:attrNameLst>
                                      </p:cBhvr>
                                      <p:tavLst>
                                        <p:tav tm="0" fmla="#ppt_w*sin(2.5*pi*$)">
                                          <p:val>
                                            <p:fltVal val="0"/>
                                          </p:val>
                                        </p:tav>
                                        <p:tav tm="100000">
                                          <p:val>
                                            <p:fltVal val="1"/>
                                          </p:val>
                                        </p:tav>
                                      </p:tavLst>
                                    </p:anim>
                                    <p:anim calcmode="lin" valueType="num">
                                      <p:cBhvr>
                                        <p:cTn id="14" dur="500" fill="hold"/>
                                        <p:tgtEl>
                                          <p:spTgt spid="2253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9" presetClass="entr" presetSubtype="10" fill="hold" nodeType="clickEffect">
                                  <p:stCondLst>
                                    <p:cond delay="0"/>
                                  </p:stCondLst>
                                  <p:childTnLst>
                                    <p:set>
                                      <p:cBhvr>
                                        <p:cTn id="18" dur="1" fill="hold">
                                          <p:stCondLst>
                                            <p:cond delay="0"/>
                                          </p:stCondLst>
                                        </p:cTn>
                                        <p:tgtEl>
                                          <p:spTgt spid="22532">
                                            <p:txEl>
                                              <p:pRg st="2" end="2"/>
                                            </p:txEl>
                                          </p:spTgt>
                                        </p:tgtEl>
                                        <p:attrNameLst>
                                          <p:attrName>style.visibility</p:attrName>
                                        </p:attrNameLst>
                                      </p:cBhvr>
                                      <p:to>
                                        <p:strVal val="visible"/>
                                      </p:to>
                                    </p:set>
                                    <p:anim calcmode="lin" valueType="num">
                                      <p:cBhvr>
                                        <p:cTn id="19" dur="1000" fill="hold"/>
                                        <p:tgtEl>
                                          <p:spTgt spid="22532">
                                            <p:txEl>
                                              <p:pRg st="2" end="2"/>
                                            </p:txEl>
                                          </p:spTgt>
                                        </p:tgtEl>
                                        <p:attrNameLst>
                                          <p:attrName>ppt_w</p:attrName>
                                        </p:attrNameLst>
                                      </p:cBhvr>
                                      <p:tavLst>
                                        <p:tav tm="0" fmla="#ppt_w*sin(2.5*pi*$)">
                                          <p:val>
                                            <p:fltVal val="0"/>
                                          </p:val>
                                        </p:tav>
                                        <p:tav tm="100000">
                                          <p:val>
                                            <p:fltVal val="1"/>
                                          </p:val>
                                        </p:tav>
                                      </p:tavLst>
                                    </p:anim>
                                    <p:anim calcmode="lin" valueType="num">
                                      <p:cBhvr>
                                        <p:cTn id="20" dur="1000" fill="hold"/>
                                        <p:tgtEl>
                                          <p:spTgt spid="2253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9" presetClass="entr" presetSubtype="10" fill="hold" nodeType="clickEffect">
                                  <p:stCondLst>
                                    <p:cond delay="0"/>
                                  </p:stCondLst>
                                  <p:childTnLst>
                                    <p:set>
                                      <p:cBhvr>
                                        <p:cTn id="24" dur="1" fill="hold">
                                          <p:stCondLst>
                                            <p:cond delay="0"/>
                                          </p:stCondLst>
                                        </p:cTn>
                                        <p:tgtEl>
                                          <p:spTgt spid="22532">
                                            <p:txEl>
                                              <p:pRg st="3" end="3"/>
                                            </p:txEl>
                                          </p:spTgt>
                                        </p:tgtEl>
                                        <p:attrNameLst>
                                          <p:attrName>style.visibility</p:attrName>
                                        </p:attrNameLst>
                                      </p:cBhvr>
                                      <p:to>
                                        <p:strVal val="visible"/>
                                      </p:to>
                                    </p:set>
                                    <p:anim calcmode="lin" valueType="num">
                                      <p:cBhvr>
                                        <p:cTn id="25" dur="1000" fill="hold"/>
                                        <p:tgtEl>
                                          <p:spTgt spid="22532">
                                            <p:txEl>
                                              <p:pRg st="3" end="3"/>
                                            </p:txEl>
                                          </p:spTgt>
                                        </p:tgtEl>
                                        <p:attrNameLst>
                                          <p:attrName>ppt_w</p:attrName>
                                        </p:attrNameLst>
                                      </p:cBhvr>
                                      <p:tavLst>
                                        <p:tav tm="0" fmla="#ppt_w*sin(2.5*pi*$)">
                                          <p:val>
                                            <p:fltVal val="0"/>
                                          </p:val>
                                        </p:tav>
                                        <p:tav tm="100000">
                                          <p:val>
                                            <p:fltVal val="1"/>
                                          </p:val>
                                        </p:tav>
                                      </p:tavLst>
                                    </p:anim>
                                    <p:anim calcmode="lin" valueType="num">
                                      <p:cBhvr>
                                        <p:cTn id="26" dur="1000" fill="hold"/>
                                        <p:tgtEl>
                                          <p:spTgt spid="2253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9" presetClass="entr" presetSubtype="10" fill="hold" nodeType="clickEffect">
                                  <p:stCondLst>
                                    <p:cond delay="0"/>
                                  </p:stCondLst>
                                  <p:childTnLst>
                                    <p:set>
                                      <p:cBhvr>
                                        <p:cTn id="30" dur="1" fill="hold">
                                          <p:stCondLst>
                                            <p:cond delay="0"/>
                                          </p:stCondLst>
                                        </p:cTn>
                                        <p:tgtEl>
                                          <p:spTgt spid="22532">
                                            <p:txEl>
                                              <p:pRg st="4" end="4"/>
                                            </p:txEl>
                                          </p:spTgt>
                                        </p:tgtEl>
                                        <p:attrNameLst>
                                          <p:attrName>style.visibility</p:attrName>
                                        </p:attrNameLst>
                                      </p:cBhvr>
                                      <p:to>
                                        <p:strVal val="visible"/>
                                      </p:to>
                                    </p:set>
                                    <p:anim calcmode="lin" valueType="num">
                                      <p:cBhvr>
                                        <p:cTn id="31" dur="1000" fill="hold"/>
                                        <p:tgtEl>
                                          <p:spTgt spid="22532">
                                            <p:txEl>
                                              <p:pRg st="4" end="4"/>
                                            </p:txEl>
                                          </p:spTgt>
                                        </p:tgtEl>
                                        <p:attrNameLst>
                                          <p:attrName>ppt_w</p:attrName>
                                        </p:attrNameLst>
                                      </p:cBhvr>
                                      <p:tavLst>
                                        <p:tav tm="0" fmla="#ppt_w*sin(2.5*pi*$)">
                                          <p:val>
                                            <p:fltVal val="0"/>
                                          </p:val>
                                        </p:tav>
                                        <p:tav tm="100000">
                                          <p:val>
                                            <p:fltVal val="1"/>
                                          </p:val>
                                        </p:tav>
                                      </p:tavLst>
                                    </p:anim>
                                    <p:anim calcmode="lin" valueType="num">
                                      <p:cBhvr>
                                        <p:cTn id="32" dur="1000" fill="hold"/>
                                        <p:tgtEl>
                                          <p:spTgt spid="22532">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9" presetClass="entr" presetSubtype="10" fill="hold" nodeType="clickEffect">
                                  <p:stCondLst>
                                    <p:cond delay="0"/>
                                  </p:stCondLst>
                                  <p:childTnLst>
                                    <p:set>
                                      <p:cBhvr>
                                        <p:cTn id="36" dur="1" fill="hold">
                                          <p:stCondLst>
                                            <p:cond delay="0"/>
                                          </p:stCondLst>
                                        </p:cTn>
                                        <p:tgtEl>
                                          <p:spTgt spid="22532">
                                            <p:txEl>
                                              <p:pRg st="5" end="5"/>
                                            </p:txEl>
                                          </p:spTgt>
                                        </p:tgtEl>
                                        <p:attrNameLst>
                                          <p:attrName>style.visibility</p:attrName>
                                        </p:attrNameLst>
                                      </p:cBhvr>
                                      <p:to>
                                        <p:strVal val="visible"/>
                                      </p:to>
                                    </p:set>
                                    <p:anim calcmode="lin" valueType="num">
                                      <p:cBhvr>
                                        <p:cTn id="37" dur="1000" fill="hold"/>
                                        <p:tgtEl>
                                          <p:spTgt spid="22532">
                                            <p:txEl>
                                              <p:pRg st="5" end="5"/>
                                            </p:txEl>
                                          </p:spTgt>
                                        </p:tgtEl>
                                        <p:attrNameLst>
                                          <p:attrName>ppt_w</p:attrName>
                                        </p:attrNameLst>
                                      </p:cBhvr>
                                      <p:tavLst>
                                        <p:tav tm="0" fmla="#ppt_w*sin(2.5*pi*$)">
                                          <p:val>
                                            <p:fltVal val="0"/>
                                          </p:val>
                                        </p:tav>
                                        <p:tav tm="100000">
                                          <p:val>
                                            <p:fltVal val="1"/>
                                          </p:val>
                                        </p:tav>
                                      </p:tavLst>
                                    </p:anim>
                                    <p:anim calcmode="lin" valueType="num">
                                      <p:cBhvr>
                                        <p:cTn id="38" dur="1000" fill="hold"/>
                                        <p:tgtEl>
                                          <p:spTgt spid="22532">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19" presetClass="entr" presetSubtype="10" fill="hold" nodeType="clickEffect">
                                  <p:stCondLst>
                                    <p:cond delay="0"/>
                                  </p:stCondLst>
                                  <p:childTnLst>
                                    <p:set>
                                      <p:cBhvr>
                                        <p:cTn id="42" dur="1" fill="hold">
                                          <p:stCondLst>
                                            <p:cond delay="0"/>
                                          </p:stCondLst>
                                        </p:cTn>
                                        <p:tgtEl>
                                          <p:spTgt spid="22532">
                                            <p:txEl>
                                              <p:pRg st="6" end="6"/>
                                            </p:txEl>
                                          </p:spTgt>
                                        </p:tgtEl>
                                        <p:attrNameLst>
                                          <p:attrName>style.visibility</p:attrName>
                                        </p:attrNameLst>
                                      </p:cBhvr>
                                      <p:to>
                                        <p:strVal val="visible"/>
                                      </p:to>
                                    </p:set>
                                    <p:anim calcmode="lin" valueType="num">
                                      <p:cBhvr>
                                        <p:cTn id="43" dur="1000" fill="hold"/>
                                        <p:tgtEl>
                                          <p:spTgt spid="22532">
                                            <p:txEl>
                                              <p:pRg st="6" end="6"/>
                                            </p:txEl>
                                          </p:spTgt>
                                        </p:tgtEl>
                                        <p:attrNameLst>
                                          <p:attrName>ppt_w</p:attrName>
                                        </p:attrNameLst>
                                      </p:cBhvr>
                                      <p:tavLst>
                                        <p:tav tm="0" fmla="#ppt_w*sin(2.5*pi*$)">
                                          <p:val>
                                            <p:fltVal val="0"/>
                                          </p:val>
                                        </p:tav>
                                        <p:tav tm="100000">
                                          <p:val>
                                            <p:fltVal val="1"/>
                                          </p:val>
                                        </p:tav>
                                      </p:tavLst>
                                    </p:anim>
                                    <p:anim calcmode="lin" valueType="num">
                                      <p:cBhvr>
                                        <p:cTn id="44" dur="1000" fill="hold"/>
                                        <p:tgtEl>
                                          <p:spTgt spid="22532">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9" presetClass="entr" presetSubtype="10" fill="hold" nodeType="clickEffect">
                                  <p:stCondLst>
                                    <p:cond delay="0"/>
                                  </p:stCondLst>
                                  <p:childTnLst>
                                    <p:set>
                                      <p:cBhvr>
                                        <p:cTn id="48" dur="1" fill="hold">
                                          <p:stCondLst>
                                            <p:cond delay="0"/>
                                          </p:stCondLst>
                                        </p:cTn>
                                        <p:tgtEl>
                                          <p:spTgt spid="22532">
                                            <p:txEl>
                                              <p:pRg st="7" end="7"/>
                                            </p:txEl>
                                          </p:spTgt>
                                        </p:tgtEl>
                                        <p:attrNameLst>
                                          <p:attrName>style.visibility</p:attrName>
                                        </p:attrNameLst>
                                      </p:cBhvr>
                                      <p:to>
                                        <p:strVal val="visible"/>
                                      </p:to>
                                    </p:set>
                                    <p:anim calcmode="lin" valueType="num">
                                      <p:cBhvr>
                                        <p:cTn id="49" dur="1000" fill="hold"/>
                                        <p:tgtEl>
                                          <p:spTgt spid="22532">
                                            <p:txEl>
                                              <p:pRg st="7" end="7"/>
                                            </p:txEl>
                                          </p:spTgt>
                                        </p:tgtEl>
                                        <p:attrNameLst>
                                          <p:attrName>ppt_w</p:attrName>
                                        </p:attrNameLst>
                                      </p:cBhvr>
                                      <p:tavLst>
                                        <p:tav tm="0" fmla="#ppt_w*sin(2.5*pi*$)">
                                          <p:val>
                                            <p:fltVal val="0"/>
                                          </p:val>
                                        </p:tav>
                                        <p:tav tm="100000">
                                          <p:val>
                                            <p:fltVal val="1"/>
                                          </p:val>
                                        </p:tav>
                                      </p:tavLst>
                                    </p:anim>
                                    <p:anim calcmode="lin" valueType="num">
                                      <p:cBhvr>
                                        <p:cTn id="50" dur="1000" fill="hold"/>
                                        <p:tgtEl>
                                          <p:spTgt spid="22532">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9" presetClass="entr" presetSubtype="10" fill="hold" nodeType="clickEffect">
                                  <p:stCondLst>
                                    <p:cond delay="0"/>
                                  </p:stCondLst>
                                  <p:childTnLst>
                                    <p:set>
                                      <p:cBhvr>
                                        <p:cTn id="54" dur="1" fill="hold">
                                          <p:stCondLst>
                                            <p:cond delay="0"/>
                                          </p:stCondLst>
                                        </p:cTn>
                                        <p:tgtEl>
                                          <p:spTgt spid="22532">
                                            <p:txEl>
                                              <p:pRg st="8" end="8"/>
                                            </p:txEl>
                                          </p:spTgt>
                                        </p:tgtEl>
                                        <p:attrNameLst>
                                          <p:attrName>style.visibility</p:attrName>
                                        </p:attrNameLst>
                                      </p:cBhvr>
                                      <p:to>
                                        <p:strVal val="visible"/>
                                      </p:to>
                                    </p:set>
                                    <p:anim calcmode="lin" valueType="num">
                                      <p:cBhvr>
                                        <p:cTn id="55" dur="500" fill="hold"/>
                                        <p:tgtEl>
                                          <p:spTgt spid="22532">
                                            <p:txEl>
                                              <p:pRg st="8" end="8"/>
                                            </p:txEl>
                                          </p:spTgt>
                                        </p:tgtEl>
                                        <p:attrNameLst>
                                          <p:attrName>ppt_w</p:attrName>
                                        </p:attrNameLst>
                                      </p:cBhvr>
                                      <p:tavLst>
                                        <p:tav tm="0" fmla="#ppt_w*sin(2.5*pi*$)">
                                          <p:val>
                                            <p:fltVal val="0"/>
                                          </p:val>
                                        </p:tav>
                                        <p:tav tm="100000">
                                          <p:val>
                                            <p:fltVal val="1"/>
                                          </p:val>
                                        </p:tav>
                                      </p:tavLst>
                                    </p:anim>
                                    <p:anim calcmode="lin" valueType="num">
                                      <p:cBhvr>
                                        <p:cTn id="56" dur="500" fill="hold"/>
                                        <p:tgtEl>
                                          <p:spTgt spid="22532">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a:xfrm>
            <a:off x="533400" y="304800"/>
            <a:ext cx="7392988" cy="563563"/>
          </a:xfrm>
        </p:spPr>
        <p:txBody>
          <a:bodyPr/>
          <a:lstStyle/>
          <a:p>
            <a:pPr eaLnBrk="1" hangingPunct="1"/>
            <a:r>
              <a:rPr lang="ar-SA" altLang="en-US" smtClean="0">
                <a:latin typeface="Times New Roman" pitchFamily="18" charset="0"/>
                <a:cs typeface="B Lotus" pitchFamily="2" charset="-78"/>
              </a:rPr>
              <a:t>كيفيت (برداشت هاي درست و نادرست)</a:t>
            </a:r>
            <a:r>
              <a:rPr lang="ar-SA" altLang="en-US" sz="2400" smtClean="0">
                <a:latin typeface="Times New Roman" pitchFamily="18" charset="0"/>
                <a:cs typeface="B Lotus" pitchFamily="2" charset="-78"/>
              </a:rPr>
              <a:t/>
            </a:r>
            <a:br>
              <a:rPr lang="ar-SA" altLang="en-US" sz="2400" smtClean="0">
                <a:latin typeface="Times New Roman" pitchFamily="18" charset="0"/>
                <a:cs typeface="B Lotus" pitchFamily="2" charset="-78"/>
              </a:rPr>
            </a:br>
            <a:endParaRPr lang="en-US" smtClean="0">
              <a:cs typeface="B Lotus" pitchFamily="2" charset="-78"/>
            </a:endParaRPr>
          </a:p>
        </p:txBody>
      </p:sp>
      <p:sp>
        <p:nvSpPr>
          <p:cNvPr id="3" name="Espace réservé du contenu 2"/>
          <p:cNvSpPr>
            <a:spLocks noGrp="1"/>
          </p:cNvSpPr>
          <p:nvPr>
            <p:ph idx="1"/>
          </p:nvPr>
        </p:nvSpPr>
        <p:spPr>
          <a:xfrm>
            <a:off x="457200" y="1524000"/>
            <a:ext cx="8229600" cy="4525963"/>
          </a:xfrm>
        </p:spPr>
        <p:txBody>
          <a:bodyPr rtlCol="0">
            <a:normAutofit lnSpcReduction="10000"/>
          </a:bodyPr>
          <a:lstStyle/>
          <a:p>
            <a:pPr algn="just" rtl="1" eaLnBrk="1" hangingPunct="1">
              <a:buFont typeface="Arial" charset="0"/>
              <a:buChar char="•"/>
              <a:defRPr/>
            </a:pPr>
            <a:r>
              <a:rPr lang="ar-SA" altLang="en-US" dirty="0" smtClean="0">
                <a:latin typeface="Times New Roman" pitchFamily="18" charset="0"/>
                <a:cs typeface="B Lotus" pitchFamily="2" charset="-78"/>
              </a:rPr>
              <a:t>نادرست</a:t>
            </a:r>
          </a:p>
          <a:p>
            <a:pPr algn="just" rtl="1" eaLnBrk="1" hangingPunct="1">
              <a:buClr>
                <a:srgbClr val="333399"/>
              </a:buClr>
              <a:buFont typeface="Wingdings" pitchFamily="2" charset="2"/>
              <a:buChar char="×"/>
              <a:defRPr/>
            </a:pPr>
            <a:r>
              <a:rPr lang="ar-SA" altLang="en-US" dirty="0" smtClean="0">
                <a:latin typeface="Times New Roman" pitchFamily="18" charset="0"/>
                <a:cs typeface="B Lotus" pitchFamily="2" charset="-78"/>
              </a:rPr>
              <a:t> </a:t>
            </a:r>
            <a:r>
              <a:rPr lang="ar-SA" altLang="en-US" sz="1900" dirty="0" smtClean="0">
                <a:latin typeface="Times New Roman" pitchFamily="18" charset="0"/>
                <a:cs typeface="B Lotus" pitchFamily="2" charset="-78"/>
              </a:rPr>
              <a:t>مشتريان تصور صحيحي از كيفيت ندارند.</a:t>
            </a:r>
          </a:p>
          <a:p>
            <a:pPr algn="just" rtl="1" eaLnBrk="1" hangingPunct="1">
              <a:buClr>
                <a:srgbClr val="333399"/>
              </a:buClr>
              <a:buFont typeface="Wingdings" pitchFamily="2" charset="2"/>
              <a:buChar char="×"/>
              <a:defRPr/>
            </a:pPr>
            <a:r>
              <a:rPr lang="ar-SA" altLang="en-US" sz="1900" dirty="0" smtClean="0">
                <a:latin typeface="Times New Roman" pitchFamily="18" charset="0"/>
                <a:cs typeface="B Lotus" pitchFamily="2" charset="-78"/>
              </a:rPr>
              <a:t> دستيابي به كيفيت مستلزم هزينه كلان است.</a:t>
            </a:r>
          </a:p>
          <a:p>
            <a:pPr algn="just" rtl="1" eaLnBrk="1" hangingPunct="1">
              <a:buClr>
                <a:srgbClr val="333399"/>
              </a:buClr>
              <a:buFont typeface="Wingdings" pitchFamily="2" charset="2"/>
              <a:buChar char="×"/>
              <a:defRPr/>
            </a:pPr>
            <a:r>
              <a:rPr lang="ar-SA" altLang="en-US" sz="1900" dirty="0" smtClean="0">
                <a:latin typeface="Times New Roman" pitchFamily="18" charset="0"/>
                <a:cs typeface="B Lotus" pitchFamily="2" charset="-78"/>
              </a:rPr>
              <a:t> كيفيت تنها مورد علاقه يك ذينفع است: مشتري</a:t>
            </a:r>
          </a:p>
          <a:p>
            <a:pPr algn="just" rtl="1" eaLnBrk="1" hangingPunct="1">
              <a:buClr>
                <a:srgbClr val="333399"/>
              </a:buClr>
              <a:buFont typeface="Wingdings" pitchFamily="2" charset="2"/>
              <a:buChar char="×"/>
              <a:defRPr/>
            </a:pPr>
            <a:r>
              <a:rPr lang="ar-SA" altLang="en-US" sz="1900" dirty="0" smtClean="0">
                <a:latin typeface="Times New Roman" pitchFamily="18" charset="0"/>
                <a:cs typeface="B Lotus" pitchFamily="2" charset="-78"/>
              </a:rPr>
              <a:t> كيفيت تنها مربوط به محصول است.</a:t>
            </a:r>
          </a:p>
          <a:p>
            <a:pPr algn="just" rtl="1" eaLnBrk="1" hangingPunct="1">
              <a:buClr>
                <a:srgbClr val="333399"/>
              </a:buClr>
              <a:buFont typeface="Wingdings" pitchFamily="2" charset="2"/>
              <a:buChar char="×"/>
              <a:defRPr/>
            </a:pPr>
            <a:r>
              <a:rPr lang="ar-SA" altLang="en-US" sz="1900" dirty="0" smtClean="0">
                <a:latin typeface="Times New Roman" pitchFamily="18" charset="0"/>
                <a:cs typeface="B Lotus" pitchFamily="2" charset="-78"/>
              </a:rPr>
              <a:t> كيفيت با بازرسي و آزمايش محصول به دست مي آيد</a:t>
            </a:r>
            <a:r>
              <a:rPr lang="en-US" altLang="en-US" sz="1900" dirty="0" smtClean="0">
                <a:latin typeface="Times New Roman" pitchFamily="18" charset="0"/>
                <a:cs typeface="B Lotus" pitchFamily="2" charset="-78"/>
              </a:rPr>
              <a:t>.</a:t>
            </a:r>
          </a:p>
          <a:p>
            <a:pPr algn="just" rtl="1" eaLnBrk="1" hangingPunct="1">
              <a:buFont typeface="Arial" charset="0"/>
              <a:buChar char="•"/>
              <a:defRPr/>
            </a:pPr>
            <a:r>
              <a:rPr lang="ar-SA" altLang="en-US" sz="2800" dirty="0" smtClean="0">
                <a:latin typeface="Times New Roman" pitchFamily="18" charset="0"/>
                <a:cs typeface="B Lotus" pitchFamily="2" charset="-78"/>
              </a:rPr>
              <a:t>درست</a:t>
            </a:r>
          </a:p>
          <a:p>
            <a:pPr algn="just" rtl="1" eaLnBrk="1" hangingPunct="1">
              <a:buClr>
                <a:srgbClr val="333399"/>
              </a:buClr>
              <a:buFont typeface="Wingdings" pitchFamily="2" charset="2"/>
              <a:buChar char="×"/>
              <a:defRPr/>
            </a:pPr>
            <a:r>
              <a:rPr lang="ar-SA" altLang="en-US" sz="2600" dirty="0" smtClean="0">
                <a:latin typeface="Times New Roman" pitchFamily="18" charset="0"/>
                <a:cs typeface="B Lotus" pitchFamily="2" charset="-78"/>
              </a:rPr>
              <a:t> </a:t>
            </a:r>
            <a:r>
              <a:rPr lang="ar-SA" altLang="en-US" sz="2200" dirty="0" smtClean="0">
                <a:latin typeface="Times New Roman" pitchFamily="18" charset="0"/>
                <a:cs typeface="B Lotus" pitchFamily="2" charset="-78"/>
              </a:rPr>
              <a:t>كيفيت توسط مشتري تعريف مي شود.</a:t>
            </a:r>
          </a:p>
          <a:p>
            <a:pPr algn="just" rtl="1" eaLnBrk="1" hangingPunct="1">
              <a:buClr>
                <a:srgbClr val="333399"/>
              </a:buClr>
              <a:buFont typeface="Wingdings" pitchFamily="2" charset="2"/>
              <a:buChar char="×"/>
              <a:defRPr/>
            </a:pPr>
            <a:r>
              <a:rPr lang="ar-SA" altLang="en-US" sz="2200" dirty="0" smtClean="0">
                <a:latin typeface="Times New Roman" pitchFamily="18" charset="0"/>
                <a:cs typeface="B Lotus" pitchFamily="2" charset="-78"/>
              </a:rPr>
              <a:t> دستيابي به كيفيت موجب كاهش هزينه ها است.</a:t>
            </a:r>
          </a:p>
          <a:p>
            <a:pPr algn="just" rtl="1" eaLnBrk="1" hangingPunct="1">
              <a:buClr>
                <a:srgbClr val="333399"/>
              </a:buClr>
              <a:buFont typeface="Wingdings" pitchFamily="2" charset="2"/>
              <a:buChar char="×"/>
              <a:defRPr/>
            </a:pPr>
            <a:r>
              <a:rPr lang="ar-SA" altLang="en-US" sz="2200" dirty="0" smtClean="0">
                <a:latin typeface="Times New Roman" pitchFamily="18" charset="0"/>
                <a:cs typeface="B Lotus" pitchFamily="2" charset="-78"/>
              </a:rPr>
              <a:t>كيفيت مورد علاقه پنج ذينفع است: مشتريان، مالكان، كاركنان، تامين كنندگان و جامعه</a:t>
            </a:r>
          </a:p>
          <a:p>
            <a:pPr algn="just" rtl="1" eaLnBrk="1" hangingPunct="1">
              <a:buClr>
                <a:srgbClr val="333399"/>
              </a:buClr>
              <a:buFont typeface="Wingdings" pitchFamily="2" charset="2"/>
              <a:buChar char="×"/>
              <a:defRPr/>
            </a:pPr>
            <a:r>
              <a:rPr lang="ar-SA" altLang="en-US" sz="2200" dirty="0" smtClean="0">
                <a:latin typeface="Times New Roman" pitchFamily="18" charset="0"/>
                <a:cs typeface="B Lotus" pitchFamily="2" charset="-78"/>
              </a:rPr>
              <a:t> كيفيت حاصل فرايندها است.</a:t>
            </a:r>
          </a:p>
          <a:p>
            <a:pPr algn="just" rtl="1" eaLnBrk="1" hangingPunct="1">
              <a:buClr>
                <a:srgbClr val="333399"/>
              </a:buClr>
              <a:buFont typeface="Wingdings" pitchFamily="2" charset="2"/>
              <a:buChar char="×"/>
              <a:defRPr/>
            </a:pPr>
            <a:r>
              <a:rPr lang="ar-SA" altLang="en-US" sz="2200" dirty="0" smtClean="0">
                <a:latin typeface="Times New Roman" pitchFamily="18" charset="0"/>
                <a:cs typeface="B Lotus" pitchFamily="2" charset="-78"/>
              </a:rPr>
              <a:t> كيفيت با انجام درست كار درست در بار اول و همواره به دست مي آيد.</a:t>
            </a:r>
            <a:endParaRPr lang="ar-SA" altLang="en-US" sz="2600" dirty="0" smtClean="0">
              <a:latin typeface="Times New Roman" pitchFamily="18" charset="0"/>
              <a:cs typeface="B Lotus" pitchFamily="2" charset="-78"/>
            </a:endParaRPr>
          </a:p>
          <a:p>
            <a:pPr algn="just" rtl="1" eaLnBrk="1" hangingPunct="1">
              <a:buClr>
                <a:srgbClr val="333399"/>
              </a:buClr>
              <a:buFont typeface="Wingdings" pitchFamily="2" charset="2"/>
              <a:buChar char="×"/>
              <a:defRPr/>
            </a:pPr>
            <a:endParaRPr lang="ar-SA" altLang="en-US" dirty="0">
              <a:latin typeface="Times New Roman" pitchFamily="18" charset="0"/>
              <a:cs typeface="B Lotus" pitchFamily="2" charset="-78"/>
            </a:endParaRPr>
          </a:p>
        </p:txBody>
      </p:sp>
      <p:pic>
        <p:nvPicPr>
          <p:cNvPr id="6" name="Picture 5" descr="quality-bg.png"/>
          <p:cNvPicPr>
            <a:picLocks noChangeAspect="1"/>
          </p:cNvPicPr>
          <p:nvPr/>
        </p:nvPicPr>
        <p:blipFill>
          <a:blip r:embed="rId2" cstate="print"/>
          <a:stretch>
            <a:fillRect/>
          </a:stretch>
        </p:blipFill>
        <p:spPr>
          <a:xfrm>
            <a:off x="228600" y="1371600"/>
            <a:ext cx="3568254" cy="3606349"/>
          </a:xfrm>
          <a:prstGeom prst="rect">
            <a:avLst/>
          </a:prstGeom>
          <a:ln>
            <a:noFill/>
          </a:ln>
          <a:effectLst>
            <a:softEdge rad="112500"/>
          </a:effectLst>
        </p:spPr>
      </p:pic>
      <p:pic>
        <p:nvPicPr>
          <p:cNvPr id="24584"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900" decel="100000" fill="hold"/>
                                        <p:tgtEl>
                                          <p:spTgt spid="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0"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wedge">
                                      <p:cBhvr>
                                        <p:cTn id="21" dur="2000"/>
                                        <p:tgtEl>
                                          <p:spTgt spid="3">
                                            <p:txEl>
                                              <p:pRg st="1" end="1"/>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edge">
                                      <p:cBhvr>
                                        <p:cTn id="24" dur="2000"/>
                                        <p:tgtEl>
                                          <p:spTgt spid="3">
                                            <p:txEl>
                                              <p:pRg st="2" end="2"/>
                                            </p:txEl>
                                          </p:spTgt>
                                        </p:tgtEl>
                                      </p:cBhvr>
                                    </p:animEffect>
                                  </p:childTnLst>
                                </p:cTn>
                              </p:par>
                              <p:par>
                                <p:cTn id="25" presetID="20"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edge">
                                      <p:cBhvr>
                                        <p:cTn id="27" dur="2000"/>
                                        <p:tgtEl>
                                          <p:spTgt spid="3">
                                            <p:txEl>
                                              <p:pRg st="3" end="3"/>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wedge">
                                      <p:cBhvr>
                                        <p:cTn id="30" dur="2000"/>
                                        <p:tgtEl>
                                          <p:spTgt spid="3">
                                            <p:txEl>
                                              <p:pRg st="4" end="4"/>
                                            </p:txEl>
                                          </p:spTgt>
                                        </p:tgtEl>
                                      </p:cBhvr>
                                    </p:animEffect>
                                  </p:childTnLst>
                                </p:cTn>
                              </p:par>
                              <p:par>
                                <p:cTn id="31" presetID="20"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edge">
                                      <p:cBhvr>
                                        <p:cTn id="33" dur="2000"/>
                                        <p:tgtEl>
                                          <p:spTgt spid="3">
                                            <p:txEl>
                                              <p:pRg st="5" end="5"/>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8" presetClass="entr" presetSubtype="0" accel="10000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p:cTn id="38" dur="500" fill="hold"/>
                                        <p:tgtEl>
                                          <p:spTgt spid="3">
                                            <p:txEl>
                                              <p:pRg st="6" end="6"/>
                                            </p:txEl>
                                          </p:spTgt>
                                        </p:tgtEl>
                                        <p:attrNameLst>
                                          <p:attrName>ppt_w</p:attrName>
                                        </p:attrNameLst>
                                      </p:cBhvr>
                                      <p:tavLst>
                                        <p:tav tm="0">
                                          <p:val>
                                            <p:strVal val="#ppt_w*2.5"/>
                                          </p:val>
                                        </p:tav>
                                        <p:tav tm="100000">
                                          <p:val>
                                            <p:strVal val="#ppt_w"/>
                                          </p:val>
                                        </p:tav>
                                      </p:tavLst>
                                    </p:anim>
                                    <p:anim calcmode="lin" valueType="num">
                                      <p:cBhvr>
                                        <p:cTn id="39" dur="500" fill="hold"/>
                                        <p:tgtEl>
                                          <p:spTgt spid="3">
                                            <p:txEl>
                                              <p:pRg st="6" end="6"/>
                                            </p:txEl>
                                          </p:spTgt>
                                        </p:tgtEl>
                                        <p:attrNameLst>
                                          <p:attrName>ppt_h</p:attrName>
                                        </p:attrNameLst>
                                      </p:cBhvr>
                                      <p:tavLst>
                                        <p:tav tm="0">
                                          <p:val>
                                            <p:strVal val="#ppt_h*0.01"/>
                                          </p:val>
                                        </p:tav>
                                        <p:tav tm="100000">
                                          <p:val>
                                            <p:strVal val="#ppt_h"/>
                                          </p:val>
                                        </p:tav>
                                      </p:tavLst>
                                    </p:anim>
                                    <p:anim calcmode="lin" valueType="num">
                                      <p:cBhvr>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500" fill="hold"/>
                                        <p:tgtEl>
                                          <p:spTgt spid="3">
                                            <p:txEl>
                                              <p:pRg st="6" end="6"/>
                                            </p:txEl>
                                          </p:spTgt>
                                        </p:tgtEl>
                                        <p:attrNameLst>
                                          <p:attrName>ppt_y</p:attrName>
                                        </p:attrNameLst>
                                      </p:cBhvr>
                                      <p:tavLst>
                                        <p:tav tm="0">
                                          <p:val>
                                            <p:strVal val="#ppt_h+1"/>
                                          </p:val>
                                        </p:tav>
                                        <p:tav tm="100000">
                                          <p:val>
                                            <p:strVal val="#ppt_y"/>
                                          </p:val>
                                        </p:tav>
                                      </p:tavLst>
                                    </p:anim>
                                    <p:animEffect transition="in" filter="fade">
                                      <p:cBhvr>
                                        <p:cTn id="42" dur="500"/>
                                        <p:tgtEl>
                                          <p:spTgt spid="3">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edge">
                                      <p:cBhvr>
                                        <p:cTn id="47" dur="2000"/>
                                        <p:tgtEl>
                                          <p:spTgt spid="3">
                                            <p:txEl>
                                              <p:pRg st="7" end="7"/>
                                            </p:txEl>
                                          </p:spTgt>
                                        </p:tgtEl>
                                      </p:cBhvr>
                                    </p:animEffect>
                                  </p:childTnLst>
                                </p:cTn>
                              </p:par>
                              <p:par>
                                <p:cTn id="48" presetID="20" presetClass="entr" presetSubtype="0" fill="hold"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wedge">
                                      <p:cBhvr>
                                        <p:cTn id="50" dur="2000"/>
                                        <p:tgtEl>
                                          <p:spTgt spid="3">
                                            <p:txEl>
                                              <p:pRg st="8" end="8"/>
                                            </p:txEl>
                                          </p:spTgt>
                                        </p:tgtEl>
                                      </p:cBhvr>
                                    </p:animEffect>
                                  </p:childTnLst>
                                </p:cTn>
                              </p:par>
                              <p:par>
                                <p:cTn id="51" presetID="20" presetClass="entr" presetSubtype="0" fill="hold"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wedge">
                                      <p:cBhvr>
                                        <p:cTn id="53" dur="2000"/>
                                        <p:tgtEl>
                                          <p:spTgt spid="3">
                                            <p:txEl>
                                              <p:pRg st="9" end="9"/>
                                            </p:txEl>
                                          </p:spTgt>
                                        </p:tgtEl>
                                      </p:cBhvr>
                                    </p:animEffect>
                                  </p:childTnLst>
                                </p:cTn>
                              </p:par>
                              <p:par>
                                <p:cTn id="54" presetID="20" presetClass="entr" presetSubtype="0"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Effect transition="in" filter="wedge">
                                      <p:cBhvr>
                                        <p:cTn id="56" dur="2000"/>
                                        <p:tgtEl>
                                          <p:spTgt spid="3">
                                            <p:txEl>
                                              <p:pRg st="10" end="10"/>
                                            </p:txEl>
                                          </p:spTgt>
                                        </p:tgtEl>
                                      </p:cBhvr>
                                    </p:animEffect>
                                  </p:childTnLst>
                                </p:cTn>
                              </p:par>
                              <p:par>
                                <p:cTn id="57" presetID="20" presetClass="entr" presetSubtype="0"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Effect transition="in" filter="wedge">
                                      <p:cBhvr>
                                        <p:cTn id="59" dur="2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eaLnBrk="1" hangingPunct="1">
              <a:spcBef>
                <a:spcPct val="50000"/>
              </a:spcBef>
              <a:defRPr/>
            </a:pPr>
            <a:r>
              <a:rPr lang="ar-SA" altLang="en-US" dirty="0" smtClean="0">
                <a:latin typeface="Times New Roman" pitchFamily="18" charset="0"/>
                <a:cs typeface="B Lotus" pitchFamily="2" charset="-78"/>
                <a:sym typeface="Monotype Sorts" pitchFamily="2" charset="2"/>
              </a:rPr>
              <a:t>“ كيفي</a:t>
            </a:r>
            <a:r>
              <a:rPr lang="ar-SA" altLang="en-US" dirty="0" smtClean="0">
                <a:latin typeface="Verdana" pitchFamily="34" charset="0"/>
                <a:cs typeface="B Lotus" pitchFamily="2" charset="-78"/>
                <a:sym typeface="Monotype Sorts" pitchFamily="2" charset="2"/>
              </a:rPr>
              <a:t>ت ”</a:t>
            </a:r>
            <a:endParaRPr lang="ar-SA" altLang="en-US" sz="4800" dirty="0">
              <a:effectLst>
                <a:outerShdw blurRad="38100" dist="38100" dir="2700000" algn="tl">
                  <a:srgbClr val="C0C0C0"/>
                </a:outerShdw>
              </a:effectLst>
              <a:latin typeface="Times New Roman" pitchFamily="18" charset="0"/>
              <a:cs typeface="B Lotus" pitchFamily="2" charset="-78"/>
              <a:sym typeface="Monotype Sorts" pitchFamily="2" charset="2"/>
            </a:endParaRPr>
          </a:p>
        </p:txBody>
      </p:sp>
      <p:sp>
        <p:nvSpPr>
          <p:cNvPr id="3" name="Content Placeholder 2"/>
          <p:cNvSpPr>
            <a:spLocks noGrp="1"/>
          </p:cNvSpPr>
          <p:nvPr>
            <p:ph idx="1"/>
          </p:nvPr>
        </p:nvSpPr>
        <p:spPr>
          <a:xfrm>
            <a:off x="457200" y="1219200"/>
            <a:ext cx="8229600" cy="5257800"/>
          </a:xfrm>
        </p:spPr>
        <p:txBody>
          <a:bodyPr/>
          <a:lstStyle/>
          <a:p>
            <a:pPr algn="just" rtl="1" eaLnBrk="1" hangingPunct="1">
              <a:buFont typeface="Arial" charset="0"/>
              <a:buChar char="•"/>
              <a:defRPr/>
            </a:pPr>
            <a:r>
              <a:rPr lang="ar-SA" altLang="en-US" dirty="0" smtClean="0">
                <a:cs typeface="B Lotus" pitchFamily="2" charset="-78"/>
              </a:rPr>
              <a:t>ميزان برآورده شدن نيازمنديها ، توسط مجموعه اي از ويژگي هاي ذاتي را </a:t>
            </a:r>
            <a:r>
              <a:rPr lang="ar-SA" altLang="en-US" dirty="0" smtClean="0">
                <a:latin typeface="Tahoma" pitchFamily="34" charset="0"/>
                <a:cs typeface="B Lotus" pitchFamily="2" charset="-78"/>
              </a:rPr>
              <a:t>كيفيت گويند.</a:t>
            </a:r>
          </a:p>
          <a:p>
            <a:pPr algn="just" rtl="1" eaLnBrk="1" hangingPunct="1">
              <a:buFont typeface="Arial" charset="0"/>
              <a:buChar char="•"/>
              <a:defRPr/>
            </a:pPr>
            <a:endParaRPr lang="en-US" dirty="0" smtClean="0">
              <a:cs typeface="B Lotus" pitchFamily="2" charset="-78"/>
            </a:endParaRPr>
          </a:p>
          <a:p>
            <a:pPr algn="just" rtl="1" eaLnBrk="1" hangingPunct="1">
              <a:buFont typeface="Arial" charset="0"/>
              <a:buNone/>
              <a:defRPr/>
            </a:pPr>
            <a:endParaRPr lang="en-US" dirty="0" smtClean="0">
              <a:cs typeface="B Lotus" pitchFamily="2" charset="-78"/>
            </a:endParaRPr>
          </a:p>
          <a:p>
            <a:pPr algn="just" rtl="1" eaLnBrk="1" hangingPunct="1">
              <a:buFont typeface="Arial" charset="0"/>
              <a:buChar char="•"/>
              <a:defRPr/>
            </a:pPr>
            <a:r>
              <a:rPr lang="ar-SA" altLang="en-US" dirty="0" smtClean="0">
                <a:latin typeface="Tahoma" pitchFamily="34" charset="0"/>
                <a:cs typeface="B Lotus" pitchFamily="2" charset="-78"/>
              </a:rPr>
              <a:t>سير تحول در نگرش به كيفيت</a:t>
            </a:r>
            <a:endParaRPr lang="en-US" altLang="en-US" sz="1600" dirty="0" smtClean="0">
              <a:latin typeface="Tahoma" pitchFamily="34" charset="0"/>
              <a:cs typeface="B Lotus" pitchFamily="2" charset="-78"/>
            </a:endParaRPr>
          </a:p>
          <a:p>
            <a:pPr marL="800100" indent="-400050" algn="just" rtl="1" eaLnBrk="1" hangingPunct="1">
              <a:lnSpc>
                <a:spcPct val="90000"/>
              </a:lnSpc>
              <a:buClr>
                <a:srgbClr val="333399"/>
              </a:buClr>
              <a:buSzPct val="75000"/>
              <a:buFont typeface="Wingdings" pitchFamily="2" charset="2"/>
              <a:buNone/>
              <a:tabLst>
                <a:tab pos="857250" algn="l"/>
              </a:tabLst>
              <a:defRPr/>
            </a:pPr>
            <a:r>
              <a:rPr lang="ar-SA" altLang="en-US" dirty="0" smtClean="0">
                <a:latin typeface="Times New Roman" pitchFamily="18" charset="0"/>
                <a:cs typeface="B Lotus" pitchFamily="2" charset="-78"/>
              </a:rPr>
              <a:t> </a:t>
            </a:r>
            <a:r>
              <a:rPr lang="ar-SA" altLang="en-US" sz="1400" dirty="0" smtClean="0">
                <a:latin typeface="Times New Roman" pitchFamily="18" charset="0"/>
                <a:cs typeface="B Lotus" pitchFamily="2" charset="-78"/>
              </a:rPr>
              <a:t>ابعاد تغييرات ايجاد شده در محيط پيرامون ما :</a:t>
            </a:r>
          </a:p>
          <a:p>
            <a:pPr marL="800100" indent="-400050" algn="just" rtl="1" eaLnBrk="1" hangingPunct="1">
              <a:lnSpc>
                <a:spcPct val="90000"/>
              </a:lnSpc>
              <a:buClr>
                <a:srgbClr val="333399"/>
              </a:buClr>
              <a:buSzPct val="75000"/>
              <a:buFont typeface="Wingdings" pitchFamily="2" charset="2"/>
              <a:buNone/>
              <a:tabLst>
                <a:tab pos="857250" algn="l"/>
              </a:tabLst>
              <a:defRPr/>
            </a:pPr>
            <a:endParaRPr lang="en-US" altLang="en-US" sz="300" dirty="0" smtClean="0">
              <a:latin typeface="IPT.Yekan" pitchFamily="10" charset="2"/>
              <a:cs typeface="B Lotus" pitchFamily="2" charset="-78"/>
            </a:endParaRPr>
          </a:p>
          <a:p>
            <a:pPr marL="800100" indent="-400050" algn="just" rtl="1" eaLnBrk="1" hangingPunct="1">
              <a:lnSpc>
                <a:spcPct val="90000"/>
              </a:lnSpc>
              <a:buClr>
                <a:srgbClr val="333399"/>
              </a:buClr>
              <a:buSzPct val="75000"/>
              <a:buFont typeface="Wingdings" pitchFamily="2" charset="2"/>
              <a:buChar char="×"/>
              <a:tabLst>
                <a:tab pos="857250" algn="l"/>
              </a:tabLst>
              <a:defRPr/>
            </a:pPr>
            <a:r>
              <a:rPr lang="ar-SA" altLang="en-US" sz="1800" dirty="0" smtClean="0">
                <a:latin typeface="IPT.Yekan" pitchFamily="10" charset="2"/>
                <a:cs typeface="B Lotus" pitchFamily="2" charset="-78"/>
              </a:rPr>
              <a:t>پيچيدگي روزافزون تكنولوژي</a:t>
            </a:r>
          </a:p>
          <a:p>
            <a:pPr marL="800100" indent="-400050" algn="just" rtl="1" eaLnBrk="1" hangingPunct="1">
              <a:lnSpc>
                <a:spcPct val="90000"/>
              </a:lnSpc>
              <a:buClr>
                <a:srgbClr val="333399"/>
              </a:buClr>
              <a:buSzPct val="75000"/>
              <a:buFont typeface="Wingdings" pitchFamily="2" charset="2"/>
              <a:buNone/>
              <a:tabLst>
                <a:tab pos="857250" algn="l"/>
              </a:tabLst>
              <a:defRPr/>
            </a:pPr>
            <a:endParaRPr lang="en-US" altLang="en-US" sz="500" dirty="0" smtClean="0">
              <a:latin typeface="IPT.Yekan" pitchFamily="10" charset="2"/>
              <a:cs typeface="B Lotus" pitchFamily="2" charset="-78"/>
            </a:endParaRPr>
          </a:p>
          <a:p>
            <a:pPr marL="800100" indent="-400050" algn="just" rtl="1" eaLnBrk="1" hangingPunct="1">
              <a:lnSpc>
                <a:spcPct val="90000"/>
              </a:lnSpc>
              <a:buClr>
                <a:srgbClr val="333399"/>
              </a:buClr>
              <a:buSzPct val="75000"/>
              <a:buFont typeface="Wingdings" pitchFamily="2" charset="2"/>
              <a:buChar char="×"/>
              <a:tabLst>
                <a:tab pos="857250" algn="l"/>
              </a:tabLst>
              <a:defRPr/>
            </a:pPr>
            <a:r>
              <a:rPr lang="ar-SA" altLang="en-US" sz="1800" dirty="0" smtClean="0">
                <a:latin typeface="IPT.Yekan" pitchFamily="10" charset="2"/>
                <a:cs typeface="B Lotus" pitchFamily="2" charset="-78"/>
              </a:rPr>
              <a:t>رقابت حاد و بيرحمانه</a:t>
            </a:r>
          </a:p>
          <a:p>
            <a:pPr marL="800100" indent="-400050" algn="just" rtl="1" eaLnBrk="1" hangingPunct="1">
              <a:lnSpc>
                <a:spcPct val="90000"/>
              </a:lnSpc>
              <a:buClr>
                <a:srgbClr val="333399"/>
              </a:buClr>
              <a:buSzPct val="75000"/>
              <a:buFont typeface="Wingdings" pitchFamily="2" charset="2"/>
              <a:buNone/>
              <a:tabLst>
                <a:tab pos="857250" algn="l"/>
              </a:tabLst>
              <a:defRPr/>
            </a:pPr>
            <a:endParaRPr lang="en-US" altLang="en-US" sz="500" dirty="0" smtClean="0">
              <a:latin typeface="IPT.Yekan" pitchFamily="10" charset="2"/>
              <a:cs typeface="B Lotus" pitchFamily="2" charset="-78"/>
            </a:endParaRPr>
          </a:p>
          <a:p>
            <a:pPr marL="800100" indent="-400050" algn="just" rtl="1" eaLnBrk="1" hangingPunct="1">
              <a:lnSpc>
                <a:spcPct val="90000"/>
              </a:lnSpc>
              <a:buClr>
                <a:srgbClr val="333399"/>
              </a:buClr>
              <a:buSzPct val="75000"/>
              <a:buFont typeface="Wingdings" pitchFamily="2" charset="2"/>
              <a:buChar char="×"/>
              <a:tabLst>
                <a:tab pos="857250" algn="l"/>
              </a:tabLst>
              <a:defRPr/>
            </a:pPr>
            <a:r>
              <a:rPr lang="ar-SA" altLang="en-US" sz="1800" dirty="0" smtClean="0">
                <a:latin typeface="IPT.Yekan" pitchFamily="10" charset="2"/>
                <a:cs typeface="B Lotus" pitchFamily="2" charset="-78"/>
              </a:rPr>
              <a:t>تغيير در انتظارات مشتريان والزامات قانوني</a:t>
            </a:r>
          </a:p>
          <a:p>
            <a:pPr marL="800100" indent="-400050" algn="just" rtl="1" eaLnBrk="1" hangingPunct="1">
              <a:lnSpc>
                <a:spcPct val="90000"/>
              </a:lnSpc>
              <a:buClr>
                <a:srgbClr val="333399"/>
              </a:buClr>
              <a:buSzPct val="75000"/>
              <a:buFont typeface="Wingdings" pitchFamily="2" charset="2"/>
              <a:buNone/>
              <a:tabLst>
                <a:tab pos="857250" algn="l"/>
              </a:tabLst>
              <a:defRPr/>
            </a:pPr>
            <a:endParaRPr lang="en-US" altLang="en-US" sz="500" dirty="0" smtClean="0">
              <a:latin typeface="IPT.Yekan" pitchFamily="10" charset="2"/>
              <a:cs typeface="B Lotus" pitchFamily="2" charset="-78"/>
            </a:endParaRPr>
          </a:p>
          <a:p>
            <a:pPr marL="800100" indent="-400050" algn="just" rtl="1" eaLnBrk="1" hangingPunct="1">
              <a:lnSpc>
                <a:spcPct val="90000"/>
              </a:lnSpc>
              <a:buClr>
                <a:srgbClr val="333399"/>
              </a:buClr>
              <a:buSzPct val="75000"/>
              <a:buFont typeface="Wingdings" pitchFamily="2" charset="2"/>
              <a:buChar char="×"/>
              <a:tabLst>
                <a:tab pos="857250" algn="l"/>
              </a:tabLst>
              <a:defRPr/>
            </a:pPr>
            <a:r>
              <a:rPr lang="ar-SA" altLang="en-US" sz="1800" dirty="0" smtClean="0">
                <a:latin typeface="IPT.Yekan" pitchFamily="10" charset="2"/>
                <a:cs typeface="B Lotus" pitchFamily="2" charset="-78"/>
              </a:rPr>
              <a:t>تصويب قوانين جديد در حمايت از مصرف كننده</a:t>
            </a:r>
          </a:p>
          <a:p>
            <a:pPr marL="800100" indent="-400050" algn="just" rtl="1" eaLnBrk="1" hangingPunct="1">
              <a:lnSpc>
                <a:spcPct val="90000"/>
              </a:lnSpc>
              <a:buClr>
                <a:srgbClr val="333399"/>
              </a:buClr>
              <a:buSzPct val="75000"/>
              <a:buFont typeface="Wingdings" pitchFamily="2" charset="2"/>
              <a:buChar char="×"/>
              <a:tabLst>
                <a:tab pos="857250" algn="l"/>
              </a:tabLst>
              <a:defRPr/>
            </a:pPr>
            <a:endParaRPr lang="en-US" altLang="en-US" sz="500" dirty="0" smtClean="0">
              <a:latin typeface="IPT.Yekan" pitchFamily="10" charset="2"/>
              <a:cs typeface="B Lotus" pitchFamily="2" charset="-78"/>
            </a:endParaRPr>
          </a:p>
          <a:p>
            <a:pPr marL="800100" indent="-400050" algn="just" rtl="1" eaLnBrk="1" hangingPunct="1">
              <a:lnSpc>
                <a:spcPct val="90000"/>
              </a:lnSpc>
              <a:buClr>
                <a:srgbClr val="333399"/>
              </a:buClr>
              <a:buSzPct val="75000"/>
              <a:buFont typeface="Wingdings" pitchFamily="2" charset="2"/>
              <a:buChar char="×"/>
              <a:tabLst>
                <a:tab pos="857250" algn="l"/>
              </a:tabLst>
              <a:defRPr/>
            </a:pPr>
            <a:r>
              <a:rPr lang="ar-SA" altLang="ar-SA" sz="1600" dirty="0" smtClean="0">
                <a:latin typeface="Swis721 Ex BT" pitchFamily="42" charset="0"/>
                <a:cs typeface="B Lotus" pitchFamily="2" charset="-78"/>
              </a:rPr>
              <a:t> </a:t>
            </a:r>
            <a:r>
              <a:rPr lang="ar-SA" altLang="en-US" sz="1600" dirty="0" smtClean="0">
                <a:latin typeface="Swis721 Ex BT" pitchFamily="42" charset="0"/>
                <a:cs typeface="B Lotus" pitchFamily="2" charset="-78"/>
              </a:rPr>
              <a:t>قابليت اطمينان ازعملكرد محصول</a:t>
            </a:r>
          </a:p>
          <a:p>
            <a:pPr algn="just" rtl="1" eaLnBrk="1" hangingPunct="1">
              <a:buFont typeface="Arial" charset="0"/>
              <a:buChar char="•"/>
              <a:defRPr/>
            </a:pPr>
            <a:endParaRPr lang="en-US" dirty="0">
              <a:cs typeface="B Lotus" pitchFamily="2" charset="-78"/>
            </a:endParaRPr>
          </a:p>
        </p:txBody>
      </p:sp>
      <p:pic>
        <p:nvPicPr>
          <p:cNvPr id="4" name="Picture 3" descr="Change+Management.jpg"/>
          <p:cNvPicPr>
            <a:picLocks noChangeAspect="1"/>
          </p:cNvPicPr>
          <p:nvPr/>
        </p:nvPicPr>
        <p:blipFill>
          <a:blip r:embed="rId2" cstate="print"/>
          <a:stretch>
            <a:fillRect/>
          </a:stretch>
        </p:blipFill>
        <p:spPr>
          <a:xfrm>
            <a:off x="2286000" y="1600200"/>
            <a:ext cx="3048000" cy="1905000"/>
          </a:xfrm>
          <a:prstGeom prst="rect">
            <a:avLst/>
          </a:prstGeom>
          <a:ln>
            <a:noFill/>
          </a:ln>
          <a:effectLst>
            <a:softEdge rad="112500"/>
          </a:effectLst>
        </p:spPr>
      </p:pic>
      <p:sp>
        <p:nvSpPr>
          <p:cNvPr id="6" name="Rectangle 5"/>
          <p:cNvSpPr/>
          <p:nvPr/>
        </p:nvSpPr>
        <p:spPr>
          <a:xfrm rot="16200000">
            <a:off x="-1211199" y="3500736"/>
            <a:ext cx="4419601" cy="923330"/>
          </a:xfrm>
          <a:prstGeom prst="rect">
            <a:avLst/>
          </a:prstGeom>
          <a:noFill/>
        </p:spPr>
        <p:txBody>
          <a:bodyPr>
            <a:spAutoFit/>
          </a:bodyPr>
          <a:lstStyle/>
          <a:p>
            <a:pPr algn="ctr">
              <a:defRPr/>
            </a:pPr>
            <a:r>
              <a:rPr lang="en-US" sz="54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charset="0"/>
                <a:cs typeface="+mn-cs"/>
              </a:rPr>
              <a:t>ISO 9001</a:t>
            </a:r>
          </a:p>
        </p:txBody>
      </p:sp>
      <p:pic>
        <p:nvPicPr>
          <p:cNvPr id="25609"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mph" presetSubtype="0" fill="hold" nodeType="clickEffect">
                                  <p:stCondLst>
                                    <p:cond delay="0"/>
                                  </p:stCondLst>
                                  <p:iterate type="lt">
                                    <p:tmPct val="0"/>
                                  </p:iterate>
                                  <p:childTnLst>
                                    <p:animClr clrSpc="hsl" dir="cw">
                                      <p:cBhvr override="childStyle">
                                        <p:cTn id="6" dur="500" fill="hold"/>
                                        <p:tgtEl>
                                          <p:spTgt spid="3">
                                            <p:txEl>
                                              <p:pRg st="0" end="0"/>
                                            </p:txEl>
                                          </p:spTgt>
                                        </p:tgtEl>
                                        <p:attrNameLst>
                                          <p:attrName>style.color</p:attrName>
                                        </p:attrNameLst>
                                      </p:cBhvr>
                                      <p:by>
                                        <p:hsl h="0" s="-70588" l="0"/>
                                      </p:by>
                                    </p:animClr>
                                    <p:animClr clrSpc="hsl" dir="cw">
                                      <p:cBhvr>
                                        <p:cTn id="7" dur="500" fill="hold"/>
                                        <p:tgtEl>
                                          <p:spTgt spid="3">
                                            <p:txEl>
                                              <p:pRg st="0" end="0"/>
                                            </p:txEl>
                                          </p:spTgt>
                                        </p:tgtEl>
                                        <p:attrNameLst>
                                          <p:attrName>fillcolor</p:attrName>
                                        </p:attrNameLst>
                                      </p:cBhvr>
                                      <p:by>
                                        <p:hsl h="0" s="-70588" l="0"/>
                                      </p:by>
                                    </p:animClr>
                                    <p:animClr clrSpc="hsl" dir="cw">
                                      <p:cBhvr>
                                        <p:cTn id="8" dur="500" fill="hold"/>
                                        <p:tgtEl>
                                          <p:spTgt spid="3">
                                            <p:txEl>
                                              <p:pRg st="0" end="0"/>
                                            </p:txEl>
                                          </p:spTgt>
                                        </p:tgtEl>
                                        <p:attrNameLst>
                                          <p:attrName>stroke.color</p:attrName>
                                        </p:attrNameLst>
                                      </p:cBhvr>
                                      <p:by>
                                        <p:hsl h="0" s="-70588" l="0"/>
                                      </p:by>
                                    </p:animClr>
                                    <p:set>
                                      <p:cBhvr>
                                        <p:cTn id="9" dur="500" fill="hold"/>
                                        <p:tgtEl>
                                          <p:spTgt spid="3">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34" presetClass="emph" presetSubtype="0" fill="hold" nodeType="clickEffect">
                                  <p:stCondLst>
                                    <p:cond delay="0"/>
                                  </p:stCondLst>
                                  <p:iterate type="lt">
                                    <p:tmPct val="10000"/>
                                  </p:iterate>
                                  <p:childTnLst>
                                    <p:animMotion origin="layout" path="M 0.0 0.0 L 0.0 -0.07213" pathEditMode="relative" ptsTypes="">
                                      <p:cBhvr>
                                        <p:cTn id="13" dur="250" accel="50000" decel="50000" autoRev="1" fill="hold">
                                          <p:stCondLst>
                                            <p:cond delay="0"/>
                                          </p:stCondLst>
                                        </p:cTn>
                                        <p:tgtEl>
                                          <p:spTgt spid="3">
                                            <p:txEl>
                                              <p:pRg st="0" end="0"/>
                                            </p:txEl>
                                          </p:spTgt>
                                        </p:tgtEl>
                                        <p:attrNameLst>
                                          <p:attrName>ppt_x</p:attrName>
                                          <p:attrName>ppt_y</p:attrName>
                                        </p:attrNameLst>
                                      </p:cBhvr>
                                    </p:animMotion>
                                    <p:animRot by="1500000">
                                      <p:cBhvr>
                                        <p:cTn id="14" dur="125" fill="hold">
                                          <p:stCondLst>
                                            <p:cond delay="0"/>
                                          </p:stCondLst>
                                        </p:cTn>
                                        <p:tgtEl>
                                          <p:spTgt spid="3">
                                            <p:txEl>
                                              <p:pRg st="0" end="0"/>
                                            </p:txEl>
                                          </p:spTgt>
                                        </p:tgtEl>
                                        <p:attrNameLst>
                                          <p:attrName>r</p:attrName>
                                        </p:attrNameLst>
                                      </p:cBhvr>
                                    </p:animRot>
                                    <p:animRot by="-1500000">
                                      <p:cBhvr>
                                        <p:cTn id="15" dur="125" fill="hold">
                                          <p:stCondLst>
                                            <p:cond delay="125"/>
                                          </p:stCondLst>
                                        </p:cTn>
                                        <p:tgtEl>
                                          <p:spTgt spid="3">
                                            <p:txEl>
                                              <p:pRg st="0" end="0"/>
                                            </p:txEl>
                                          </p:spTgt>
                                        </p:tgtEl>
                                        <p:attrNameLst>
                                          <p:attrName>r</p:attrName>
                                        </p:attrNameLst>
                                      </p:cBhvr>
                                    </p:animRot>
                                    <p:animRot by="-1500000">
                                      <p:cBhvr>
                                        <p:cTn id="16" dur="125" fill="hold">
                                          <p:stCondLst>
                                            <p:cond delay="250"/>
                                          </p:stCondLst>
                                        </p:cTn>
                                        <p:tgtEl>
                                          <p:spTgt spid="3">
                                            <p:txEl>
                                              <p:pRg st="0" end="0"/>
                                            </p:txEl>
                                          </p:spTgt>
                                        </p:tgtEl>
                                        <p:attrNameLst>
                                          <p:attrName>r</p:attrName>
                                        </p:attrNameLst>
                                      </p:cBhvr>
                                    </p:animRot>
                                    <p:animRot by="1500000">
                                      <p:cBhvr>
                                        <p:cTn id="17" dur="125" fill="hold">
                                          <p:stCondLst>
                                            <p:cond delay="375"/>
                                          </p:stCondLst>
                                        </p:cTn>
                                        <p:tgtEl>
                                          <p:spTgt spid="3">
                                            <p:txEl>
                                              <p:pRg st="0" end="0"/>
                                            </p:txEl>
                                          </p:spTgt>
                                        </p:tgtEl>
                                        <p:attrNameLst>
                                          <p:attrName>r</p:attrName>
                                        </p:attrNameLst>
                                      </p:cBhvr>
                                    </p:animRot>
                                  </p:childTnLst>
                                </p:cTn>
                              </p:par>
                            </p:childTnLst>
                          </p:cTn>
                        </p:par>
                      </p:childTnLst>
                    </p:cTn>
                  </p:par>
                  <p:par>
                    <p:cTn id="18" fill="hold" nodeType="clickPar">
                      <p:stCondLst>
                        <p:cond delay="indefinite"/>
                      </p:stCondLst>
                      <p:childTnLst>
                        <p:par>
                          <p:cTn id="19" fill="hold" nodeType="withGroup">
                            <p:stCondLst>
                              <p:cond delay="0"/>
                            </p:stCondLst>
                            <p:childTnLst>
                              <p:par>
                                <p:cTn id="20" presetID="36" presetClass="emph" presetSubtype="0" fill="hold" nodeType="clickEffect">
                                  <p:stCondLst>
                                    <p:cond delay="0"/>
                                  </p:stCondLst>
                                  <p:iterate type="lt">
                                    <p:tmPct val="10000"/>
                                  </p:iterate>
                                  <p:childTnLst>
                                    <p:animScale>
                                      <p:cBhvr>
                                        <p:cTn id="21" dur="250" autoRev="1" fill="hold">
                                          <p:stCondLst>
                                            <p:cond delay="0"/>
                                          </p:stCondLst>
                                        </p:cTn>
                                        <p:tgtEl>
                                          <p:spTgt spid="3">
                                            <p:txEl>
                                              <p:pRg st="6" end="6"/>
                                            </p:txEl>
                                          </p:spTgt>
                                        </p:tgtEl>
                                      </p:cBhvr>
                                      <p:to x="80000" y="100000"/>
                                    </p:animScale>
                                    <p:anim by="(#ppt_w*0.10)" calcmode="lin" valueType="num">
                                      <p:cBhvr>
                                        <p:cTn id="22" dur="250" autoRev="1" fill="hold">
                                          <p:stCondLst>
                                            <p:cond delay="0"/>
                                          </p:stCondLst>
                                        </p:cTn>
                                        <p:tgtEl>
                                          <p:spTgt spid="3">
                                            <p:txEl>
                                              <p:pRg st="6" end="6"/>
                                            </p:txEl>
                                          </p:spTgt>
                                        </p:tgtEl>
                                        <p:attrNameLst>
                                          <p:attrName>ppt_x</p:attrName>
                                        </p:attrNameLst>
                                      </p:cBhvr>
                                    </p:anim>
                                    <p:anim by="(-#ppt_w*0.10)" calcmode="lin" valueType="num">
                                      <p:cBhvr>
                                        <p:cTn id="23" dur="250" autoRev="1" fill="hold">
                                          <p:stCondLst>
                                            <p:cond delay="0"/>
                                          </p:stCondLst>
                                        </p:cTn>
                                        <p:tgtEl>
                                          <p:spTgt spid="3">
                                            <p:txEl>
                                              <p:pRg st="6" end="6"/>
                                            </p:txEl>
                                          </p:spTgt>
                                        </p:tgtEl>
                                        <p:attrNameLst>
                                          <p:attrName>ppt_y</p:attrName>
                                        </p:attrNameLst>
                                      </p:cBhvr>
                                    </p:anim>
                                    <p:animRot by="-480000">
                                      <p:cBhvr>
                                        <p:cTn id="24" dur="250" autoRev="1" fill="hold">
                                          <p:stCondLst>
                                            <p:cond delay="0"/>
                                          </p:stCondLst>
                                        </p:cTn>
                                        <p:tgtEl>
                                          <p:spTgt spid="3">
                                            <p:txEl>
                                              <p:pRg st="6" end="6"/>
                                            </p:txEl>
                                          </p:spTgt>
                                        </p:tgtEl>
                                        <p:attrNameLst>
                                          <p:attrName>r</p:attrName>
                                        </p:attrNameLst>
                                      </p:cBhvr>
                                    </p:animRot>
                                  </p:childTnLst>
                                </p:cTn>
                              </p:par>
                              <p:par>
                                <p:cTn id="25" presetID="36" presetClass="emph" presetSubtype="0" fill="hold" nodeType="withEffect">
                                  <p:stCondLst>
                                    <p:cond delay="0"/>
                                  </p:stCondLst>
                                  <p:iterate type="lt">
                                    <p:tmPct val="10000"/>
                                  </p:iterate>
                                  <p:childTnLst>
                                    <p:animScale>
                                      <p:cBhvr>
                                        <p:cTn id="26" dur="250" autoRev="1" fill="hold">
                                          <p:stCondLst>
                                            <p:cond delay="0"/>
                                          </p:stCondLst>
                                        </p:cTn>
                                        <p:tgtEl>
                                          <p:spTgt spid="3">
                                            <p:txEl>
                                              <p:pRg st="8" end="8"/>
                                            </p:txEl>
                                          </p:spTgt>
                                        </p:tgtEl>
                                      </p:cBhvr>
                                      <p:to x="80000" y="100000"/>
                                    </p:animScale>
                                    <p:anim by="(#ppt_w*0.10)" calcmode="lin" valueType="num">
                                      <p:cBhvr>
                                        <p:cTn id="27" dur="250" autoRev="1" fill="hold">
                                          <p:stCondLst>
                                            <p:cond delay="0"/>
                                          </p:stCondLst>
                                        </p:cTn>
                                        <p:tgtEl>
                                          <p:spTgt spid="3">
                                            <p:txEl>
                                              <p:pRg st="8" end="8"/>
                                            </p:txEl>
                                          </p:spTgt>
                                        </p:tgtEl>
                                        <p:attrNameLst>
                                          <p:attrName>ppt_x</p:attrName>
                                        </p:attrNameLst>
                                      </p:cBhvr>
                                    </p:anim>
                                    <p:anim by="(-#ppt_w*0.10)" calcmode="lin" valueType="num">
                                      <p:cBhvr>
                                        <p:cTn id="28" dur="250" autoRev="1" fill="hold">
                                          <p:stCondLst>
                                            <p:cond delay="0"/>
                                          </p:stCondLst>
                                        </p:cTn>
                                        <p:tgtEl>
                                          <p:spTgt spid="3">
                                            <p:txEl>
                                              <p:pRg st="8" end="8"/>
                                            </p:txEl>
                                          </p:spTgt>
                                        </p:tgtEl>
                                        <p:attrNameLst>
                                          <p:attrName>ppt_y</p:attrName>
                                        </p:attrNameLst>
                                      </p:cBhvr>
                                    </p:anim>
                                    <p:animRot by="-480000">
                                      <p:cBhvr>
                                        <p:cTn id="29" dur="250" autoRev="1" fill="hold">
                                          <p:stCondLst>
                                            <p:cond delay="0"/>
                                          </p:stCondLst>
                                        </p:cTn>
                                        <p:tgtEl>
                                          <p:spTgt spid="3">
                                            <p:txEl>
                                              <p:pRg st="8" end="8"/>
                                            </p:txEl>
                                          </p:spTgt>
                                        </p:tgtEl>
                                        <p:attrNameLst>
                                          <p:attrName>r</p:attrName>
                                        </p:attrNameLst>
                                      </p:cBhvr>
                                    </p:animRot>
                                  </p:childTnLst>
                                </p:cTn>
                              </p:par>
                              <p:par>
                                <p:cTn id="30" presetID="36" presetClass="emph" presetSubtype="0" fill="hold" nodeType="withEffect">
                                  <p:stCondLst>
                                    <p:cond delay="0"/>
                                  </p:stCondLst>
                                  <p:iterate type="lt">
                                    <p:tmPct val="10000"/>
                                  </p:iterate>
                                  <p:childTnLst>
                                    <p:animScale>
                                      <p:cBhvr>
                                        <p:cTn id="31" dur="250" autoRev="1" fill="hold">
                                          <p:stCondLst>
                                            <p:cond delay="0"/>
                                          </p:stCondLst>
                                        </p:cTn>
                                        <p:tgtEl>
                                          <p:spTgt spid="3">
                                            <p:txEl>
                                              <p:pRg st="10" end="10"/>
                                            </p:txEl>
                                          </p:spTgt>
                                        </p:tgtEl>
                                      </p:cBhvr>
                                      <p:to x="80000" y="100000"/>
                                    </p:animScale>
                                    <p:anim by="(#ppt_w*0.10)" calcmode="lin" valueType="num">
                                      <p:cBhvr>
                                        <p:cTn id="32" dur="250" autoRev="1" fill="hold">
                                          <p:stCondLst>
                                            <p:cond delay="0"/>
                                          </p:stCondLst>
                                        </p:cTn>
                                        <p:tgtEl>
                                          <p:spTgt spid="3">
                                            <p:txEl>
                                              <p:pRg st="10" end="10"/>
                                            </p:txEl>
                                          </p:spTgt>
                                        </p:tgtEl>
                                        <p:attrNameLst>
                                          <p:attrName>ppt_x</p:attrName>
                                        </p:attrNameLst>
                                      </p:cBhvr>
                                    </p:anim>
                                    <p:anim by="(-#ppt_w*0.10)" calcmode="lin" valueType="num">
                                      <p:cBhvr>
                                        <p:cTn id="33" dur="250" autoRev="1" fill="hold">
                                          <p:stCondLst>
                                            <p:cond delay="0"/>
                                          </p:stCondLst>
                                        </p:cTn>
                                        <p:tgtEl>
                                          <p:spTgt spid="3">
                                            <p:txEl>
                                              <p:pRg st="10" end="10"/>
                                            </p:txEl>
                                          </p:spTgt>
                                        </p:tgtEl>
                                        <p:attrNameLst>
                                          <p:attrName>ppt_y</p:attrName>
                                        </p:attrNameLst>
                                      </p:cBhvr>
                                    </p:anim>
                                    <p:animRot by="-480000">
                                      <p:cBhvr>
                                        <p:cTn id="34" dur="250" autoRev="1" fill="hold">
                                          <p:stCondLst>
                                            <p:cond delay="0"/>
                                          </p:stCondLst>
                                        </p:cTn>
                                        <p:tgtEl>
                                          <p:spTgt spid="3">
                                            <p:txEl>
                                              <p:pRg st="10" end="10"/>
                                            </p:txEl>
                                          </p:spTgt>
                                        </p:tgtEl>
                                        <p:attrNameLst>
                                          <p:attrName>r</p:attrName>
                                        </p:attrNameLst>
                                      </p:cBhvr>
                                    </p:animRot>
                                  </p:childTnLst>
                                </p:cTn>
                              </p:par>
                              <p:par>
                                <p:cTn id="35" presetID="36" presetClass="emph" presetSubtype="0" fill="hold" nodeType="withEffect">
                                  <p:stCondLst>
                                    <p:cond delay="0"/>
                                  </p:stCondLst>
                                  <p:iterate type="lt">
                                    <p:tmPct val="10000"/>
                                  </p:iterate>
                                  <p:childTnLst>
                                    <p:animScale>
                                      <p:cBhvr>
                                        <p:cTn id="36" dur="250" autoRev="1" fill="hold">
                                          <p:stCondLst>
                                            <p:cond delay="0"/>
                                          </p:stCondLst>
                                        </p:cTn>
                                        <p:tgtEl>
                                          <p:spTgt spid="3">
                                            <p:txEl>
                                              <p:pRg st="12" end="12"/>
                                            </p:txEl>
                                          </p:spTgt>
                                        </p:tgtEl>
                                      </p:cBhvr>
                                      <p:to x="80000" y="100000"/>
                                    </p:animScale>
                                    <p:anim by="(#ppt_w*0.10)" calcmode="lin" valueType="num">
                                      <p:cBhvr>
                                        <p:cTn id="37" dur="250" autoRev="1" fill="hold">
                                          <p:stCondLst>
                                            <p:cond delay="0"/>
                                          </p:stCondLst>
                                        </p:cTn>
                                        <p:tgtEl>
                                          <p:spTgt spid="3">
                                            <p:txEl>
                                              <p:pRg st="12" end="12"/>
                                            </p:txEl>
                                          </p:spTgt>
                                        </p:tgtEl>
                                        <p:attrNameLst>
                                          <p:attrName>ppt_x</p:attrName>
                                        </p:attrNameLst>
                                      </p:cBhvr>
                                    </p:anim>
                                    <p:anim by="(-#ppt_w*0.10)" calcmode="lin" valueType="num">
                                      <p:cBhvr>
                                        <p:cTn id="38" dur="250" autoRev="1" fill="hold">
                                          <p:stCondLst>
                                            <p:cond delay="0"/>
                                          </p:stCondLst>
                                        </p:cTn>
                                        <p:tgtEl>
                                          <p:spTgt spid="3">
                                            <p:txEl>
                                              <p:pRg st="12" end="12"/>
                                            </p:txEl>
                                          </p:spTgt>
                                        </p:tgtEl>
                                        <p:attrNameLst>
                                          <p:attrName>ppt_y</p:attrName>
                                        </p:attrNameLst>
                                      </p:cBhvr>
                                    </p:anim>
                                    <p:animRot by="-480000">
                                      <p:cBhvr>
                                        <p:cTn id="39" dur="250" autoRev="1" fill="hold">
                                          <p:stCondLst>
                                            <p:cond delay="0"/>
                                          </p:stCondLst>
                                        </p:cTn>
                                        <p:tgtEl>
                                          <p:spTgt spid="3">
                                            <p:txEl>
                                              <p:pRg st="12" end="12"/>
                                            </p:txEl>
                                          </p:spTgt>
                                        </p:tgtEl>
                                        <p:attrNameLst>
                                          <p:attrName>r</p:attrName>
                                        </p:attrNameLst>
                                      </p:cBhvr>
                                    </p:animRot>
                                  </p:childTnLst>
                                </p:cTn>
                              </p:par>
                              <p:par>
                                <p:cTn id="40" presetID="36" presetClass="emph" presetSubtype="0" fill="hold" nodeType="withEffect">
                                  <p:stCondLst>
                                    <p:cond delay="0"/>
                                  </p:stCondLst>
                                  <p:iterate type="lt">
                                    <p:tmPct val="10000"/>
                                  </p:iterate>
                                  <p:childTnLst>
                                    <p:animScale>
                                      <p:cBhvr>
                                        <p:cTn id="41" dur="250" autoRev="1" fill="hold">
                                          <p:stCondLst>
                                            <p:cond delay="0"/>
                                          </p:stCondLst>
                                        </p:cTn>
                                        <p:tgtEl>
                                          <p:spTgt spid="3">
                                            <p:txEl>
                                              <p:pRg st="14" end="14"/>
                                            </p:txEl>
                                          </p:spTgt>
                                        </p:tgtEl>
                                      </p:cBhvr>
                                      <p:to x="80000" y="100000"/>
                                    </p:animScale>
                                    <p:anim by="(#ppt_w*0.10)" calcmode="lin" valueType="num">
                                      <p:cBhvr>
                                        <p:cTn id="42" dur="250" autoRev="1" fill="hold">
                                          <p:stCondLst>
                                            <p:cond delay="0"/>
                                          </p:stCondLst>
                                        </p:cTn>
                                        <p:tgtEl>
                                          <p:spTgt spid="3">
                                            <p:txEl>
                                              <p:pRg st="14" end="14"/>
                                            </p:txEl>
                                          </p:spTgt>
                                        </p:tgtEl>
                                        <p:attrNameLst>
                                          <p:attrName>ppt_x</p:attrName>
                                        </p:attrNameLst>
                                      </p:cBhvr>
                                    </p:anim>
                                    <p:anim by="(-#ppt_w*0.10)" calcmode="lin" valueType="num">
                                      <p:cBhvr>
                                        <p:cTn id="43" dur="250" autoRev="1" fill="hold">
                                          <p:stCondLst>
                                            <p:cond delay="0"/>
                                          </p:stCondLst>
                                        </p:cTn>
                                        <p:tgtEl>
                                          <p:spTgt spid="3">
                                            <p:txEl>
                                              <p:pRg st="14" end="14"/>
                                            </p:txEl>
                                          </p:spTgt>
                                        </p:tgtEl>
                                        <p:attrNameLst>
                                          <p:attrName>ppt_y</p:attrName>
                                        </p:attrNameLst>
                                      </p:cBhvr>
                                    </p:anim>
                                    <p:animRot by="-480000">
                                      <p:cBhvr>
                                        <p:cTn id="44" dur="250" autoRev="1" fill="hold">
                                          <p:stCondLst>
                                            <p:cond delay="0"/>
                                          </p:stCondLst>
                                        </p:cTn>
                                        <p:tgtEl>
                                          <p:spTgt spid="3">
                                            <p:txEl>
                                              <p:pRg st="14" end="1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pPr eaLnBrk="1" hangingPunct="1"/>
            <a:r>
              <a:rPr lang="ar-SA" altLang="en-US" smtClean="0">
                <a:latin typeface="Tahoma" pitchFamily="34" charset="0"/>
                <a:cs typeface="B Lotus" pitchFamily="2" charset="-78"/>
              </a:rPr>
              <a:t> سير تحول در نگرش به كيفيت</a:t>
            </a:r>
            <a:endParaRPr lang="en-US" smtClean="0">
              <a:cs typeface="B Lotus" pitchFamily="2" charset="-78"/>
            </a:endParaRPr>
          </a:p>
        </p:txBody>
      </p:sp>
      <p:grpSp>
        <p:nvGrpSpPr>
          <p:cNvPr id="26627" name="Group 1128"/>
          <p:cNvGrpSpPr>
            <a:grpSpLocks/>
          </p:cNvGrpSpPr>
          <p:nvPr/>
        </p:nvGrpSpPr>
        <p:grpSpPr bwMode="auto">
          <a:xfrm>
            <a:off x="1028700" y="1371600"/>
            <a:ext cx="7200900" cy="4805363"/>
            <a:chOff x="526" y="1302"/>
            <a:chExt cx="4536" cy="3027"/>
          </a:xfrm>
        </p:grpSpPr>
        <p:grpSp>
          <p:nvGrpSpPr>
            <p:cNvPr id="26633" name="Group 1127"/>
            <p:cNvGrpSpPr>
              <a:grpSpLocks/>
            </p:cNvGrpSpPr>
            <p:nvPr/>
          </p:nvGrpSpPr>
          <p:grpSpPr bwMode="auto">
            <a:xfrm>
              <a:off x="526" y="1302"/>
              <a:ext cx="4524" cy="3018"/>
              <a:chOff x="1438" y="942"/>
              <a:chExt cx="4524" cy="3018"/>
            </a:xfrm>
          </p:grpSpPr>
          <p:sp>
            <p:nvSpPr>
              <p:cNvPr id="26644" name="Rectangle 1126"/>
              <p:cNvSpPr>
                <a:spLocks noChangeArrowheads="1"/>
              </p:cNvSpPr>
              <p:nvPr/>
            </p:nvSpPr>
            <p:spPr bwMode="auto">
              <a:xfrm>
                <a:off x="1452" y="948"/>
                <a:ext cx="4500" cy="3012"/>
              </a:xfrm>
              <a:prstGeom prst="rect">
                <a:avLst/>
              </a:prstGeom>
              <a:solidFill>
                <a:srgbClr val="CCFFFF"/>
              </a:solidFill>
              <a:ln w="9525">
                <a:solidFill>
                  <a:schemeClr val="tx1"/>
                </a:solidFill>
                <a:miter lim="800000"/>
                <a:headEnd/>
                <a:tailEnd/>
              </a:ln>
            </p:spPr>
            <p:txBody>
              <a:bodyPr wrap="none" lIns="92075" tIns="46038" rIns="92075" bIns="46038" anchor="ctr"/>
              <a:lstStyle/>
              <a:p>
                <a:endParaRPr lang="en-US"/>
              </a:p>
            </p:txBody>
          </p:sp>
          <p:sp>
            <p:nvSpPr>
              <p:cNvPr id="26645" name="Line 1103"/>
              <p:cNvSpPr>
                <a:spLocks noChangeShapeType="1"/>
              </p:cNvSpPr>
              <p:nvPr/>
            </p:nvSpPr>
            <p:spPr bwMode="auto">
              <a:xfrm>
                <a:off x="1438" y="942"/>
                <a:ext cx="0" cy="2975"/>
              </a:xfrm>
              <a:prstGeom prst="line">
                <a:avLst/>
              </a:prstGeom>
              <a:noFill/>
              <a:ln w="12700" cap="sq">
                <a:solidFill>
                  <a:schemeClr val="tx1"/>
                </a:solidFill>
                <a:prstDash val="sys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6" name="Line 1107"/>
              <p:cNvSpPr>
                <a:spLocks noChangeShapeType="1"/>
              </p:cNvSpPr>
              <p:nvPr/>
            </p:nvSpPr>
            <p:spPr bwMode="auto">
              <a:xfrm>
                <a:off x="1438" y="1362"/>
                <a:ext cx="4524" cy="0"/>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7" name="Line 1108"/>
              <p:cNvSpPr>
                <a:spLocks noChangeShapeType="1"/>
              </p:cNvSpPr>
              <p:nvPr/>
            </p:nvSpPr>
            <p:spPr bwMode="auto">
              <a:xfrm>
                <a:off x="1438" y="1868"/>
                <a:ext cx="4524" cy="0"/>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8" name="Line 1109"/>
              <p:cNvSpPr>
                <a:spLocks noChangeShapeType="1"/>
              </p:cNvSpPr>
              <p:nvPr/>
            </p:nvSpPr>
            <p:spPr bwMode="auto">
              <a:xfrm>
                <a:off x="1438" y="2373"/>
                <a:ext cx="4524" cy="0"/>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9" name="Line 1110"/>
              <p:cNvSpPr>
                <a:spLocks noChangeShapeType="1"/>
              </p:cNvSpPr>
              <p:nvPr/>
            </p:nvSpPr>
            <p:spPr bwMode="auto">
              <a:xfrm>
                <a:off x="1438" y="2878"/>
                <a:ext cx="4524" cy="0"/>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50" name="Text Box 1115"/>
              <p:cNvSpPr txBox="1">
                <a:spLocks noChangeArrowheads="1"/>
              </p:cNvSpPr>
              <p:nvPr/>
            </p:nvSpPr>
            <p:spPr bwMode="auto">
              <a:xfrm>
                <a:off x="3472" y="2888"/>
                <a:ext cx="1300" cy="288"/>
              </a:xfrm>
              <a:prstGeom prst="rect">
                <a:avLst/>
              </a:prstGeom>
              <a:solidFill>
                <a:schemeClr val="accent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2400" b="1">
                    <a:solidFill>
                      <a:schemeClr val="bg1"/>
                    </a:solidFill>
                    <a:cs typeface="Traffic" pitchFamily="2" charset="-78"/>
                  </a:rPr>
                  <a:t>كنترل كيفيت</a:t>
                </a:r>
                <a:endParaRPr lang="en-US" altLang="en-US" sz="2400" b="1">
                  <a:solidFill>
                    <a:schemeClr val="bg1"/>
                  </a:solidFill>
                  <a:cs typeface="Traffic" pitchFamily="2" charset="-78"/>
                </a:endParaRPr>
              </a:p>
            </p:txBody>
          </p:sp>
          <p:sp>
            <p:nvSpPr>
              <p:cNvPr id="26651" name="Text Box 1116"/>
              <p:cNvSpPr txBox="1">
                <a:spLocks noChangeArrowheads="1"/>
              </p:cNvSpPr>
              <p:nvPr/>
            </p:nvSpPr>
            <p:spPr bwMode="auto">
              <a:xfrm>
                <a:off x="2726" y="2254"/>
                <a:ext cx="1380" cy="294"/>
              </a:xfrm>
              <a:prstGeom prst="rect">
                <a:avLst/>
              </a:prstGeom>
              <a:solidFill>
                <a:schemeClr val="accent2"/>
              </a:solidFill>
              <a:ln w="9525">
                <a:solidFill>
                  <a:schemeClr val="accent2"/>
                </a:solidFill>
                <a:miter lim="800000"/>
                <a:headEnd/>
                <a:tailEnd/>
              </a:ln>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400" b="1">
                    <a:solidFill>
                      <a:schemeClr val="bg1"/>
                    </a:solidFill>
                    <a:latin typeface="Traffic" pitchFamily="2" charset="-78"/>
                    <a:cs typeface="Traffic" pitchFamily="2" charset="-78"/>
                  </a:rPr>
                  <a:t>تضمين كيفيت</a:t>
                </a:r>
                <a:endParaRPr lang="en-US" altLang="en-US" sz="2400" b="1">
                  <a:solidFill>
                    <a:schemeClr val="bg1"/>
                  </a:solidFill>
                  <a:latin typeface="Traffic" pitchFamily="2" charset="-78"/>
                  <a:cs typeface="Traffic" pitchFamily="2" charset="-78"/>
                </a:endParaRPr>
              </a:p>
            </p:txBody>
          </p:sp>
          <p:sp>
            <p:nvSpPr>
              <p:cNvPr id="26652" name="Text Box 1117"/>
              <p:cNvSpPr txBox="1">
                <a:spLocks noChangeArrowheads="1"/>
              </p:cNvSpPr>
              <p:nvPr/>
            </p:nvSpPr>
            <p:spPr bwMode="auto">
              <a:xfrm>
                <a:off x="2072" y="1574"/>
                <a:ext cx="1396" cy="288"/>
              </a:xfrm>
              <a:prstGeom prst="rect">
                <a:avLst/>
              </a:prstGeom>
              <a:solidFill>
                <a:schemeClr val="accent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400" b="1">
                    <a:solidFill>
                      <a:schemeClr val="bg1"/>
                    </a:solidFill>
                    <a:latin typeface="Traffic" pitchFamily="2" charset="-78"/>
                    <a:cs typeface="Traffic" pitchFamily="2" charset="-78"/>
                  </a:rPr>
                  <a:t>مديريت</a:t>
                </a:r>
                <a:r>
                  <a:rPr lang="ar-SA" altLang="en-US" sz="2400" b="1">
                    <a:solidFill>
                      <a:schemeClr val="tx2"/>
                    </a:solidFill>
                    <a:latin typeface="Traffic" pitchFamily="2" charset="-78"/>
                    <a:cs typeface="Traffic" pitchFamily="2" charset="-78"/>
                  </a:rPr>
                  <a:t> </a:t>
                </a:r>
                <a:r>
                  <a:rPr lang="ar-SA" altLang="en-US" sz="2400" b="1">
                    <a:solidFill>
                      <a:schemeClr val="bg1"/>
                    </a:solidFill>
                    <a:latin typeface="Traffic" pitchFamily="2" charset="-78"/>
                    <a:cs typeface="Traffic" pitchFamily="2" charset="-78"/>
                  </a:rPr>
                  <a:t>كيفيت</a:t>
                </a:r>
                <a:endParaRPr lang="en-US" altLang="en-US" sz="2400" b="1">
                  <a:solidFill>
                    <a:schemeClr val="bg1"/>
                  </a:solidFill>
                  <a:latin typeface="Traffic" pitchFamily="2" charset="-78"/>
                  <a:cs typeface="Traffic" pitchFamily="2" charset="-78"/>
                </a:endParaRPr>
              </a:p>
            </p:txBody>
          </p:sp>
          <p:sp>
            <p:nvSpPr>
              <p:cNvPr id="26653" name="Text Box 1118"/>
              <p:cNvSpPr txBox="1">
                <a:spLocks noChangeArrowheads="1"/>
              </p:cNvSpPr>
              <p:nvPr/>
            </p:nvSpPr>
            <p:spPr bwMode="auto">
              <a:xfrm>
                <a:off x="1974" y="1074"/>
                <a:ext cx="1854" cy="288"/>
              </a:xfrm>
              <a:prstGeom prst="rect">
                <a:avLst/>
              </a:prstGeom>
              <a:solidFill>
                <a:schemeClr val="accent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ar-SA" altLang="en-US" sz="2400" b="1">
                    <a:solidFill>
                      <a:schemeClr val="bg1"/>
                    </a:solidFill>
                    <a:latin typeface="Lucida Console" pitchFamily="49" charset="0"/>
                    <a:cs typeface="Traffic" pitchFamily="2" charset="-78"/>
                  </a:rPr>
                  <a:t>مديريت كيفيت فراگير</a:t>
                </a:r>
                <a:endParaRPr lang="en-US" altLang="en-US" sz="2400" b="1">
                  <a:solidFill>
                    <a:schemeClr val="bg1"/>
                  </a:solidFill>
                  <a:latin typeface="Lucida Console" pitchFamily="49" charset="0"/>
                  <a:cs typeface="Traffic" pitchFamily="2" charset="-78"/>
                </a:endParaRPr>
              </a:p>
            </p:txBody>
          </p:sp>
          <p:sp>
            <p:nvSpPr>
              <p:cNvPr id="26654" name="Line 1123"/>
              <p:cNvSpPr>
                <a:spLocks noChangeShapeType="1"/>
              </p:cNvSpPr>
              <p:nvPr/>
            </p:nvSpPr>
            <p:spPr bwMode="auto">
              <a:xfrm flipH="1">
                <a:off x="1438" y="1210"/>
                <a:ext cx="500"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lIns="92075" tIns="46038" rIns="92075" bIns="46038" anchor="ctr"/>
              <a:lstStyle/>
              <a:p>
                <a:endParaRPr lang="en-US"/>
              </a:p>
            </p:txBody>
          </p:sp>
          <p:sp>
            <p:nvSpPr>
              <p:cNvPr id="26655" name="Line 1124"/>
              <p:cNvSpPr>
                <a:spLocks noChangeShapeType="1"/>
              </p:cNvSpPr>
              <p:nvPr/>
            </p:nvSpPr>
            <p:spPr bwMode="auto">
              <a:xfrm flipH="1" flipV="1">
                <a:off x="1990" y="3870"/>
                <a:ext cx="3600"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lIns="92075" tIns="46038" rIns="92075" bIns="46038" anchor="ctr"/>
              <a:lstStyle/>
              <a:p>
                <a:endParaRPr lang="en-US"/>
              </a:p>
            </p:txBody>
          </p:sp>
          <p:sp>
            <p:nvSpPr>
              <p:cNvPr id="26656" name="Line 1125"/>
              <p:cNvSpPr>
                <a:spLocks noChangeShapeType="1"/>
              </p:cNvSpPr>
              <p:nvPr/>
            </p:nvSpPr>
            <p:spPr bwMode="auto">
              <a:xfrm flipH="1">
                <a:off x="1560" y="1728"/>
                <a:ext cx="480"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lIns="92075" tIns="46038" rIns="92075" bIns="46038" anchor="ctr"/>
              <a:lstStyle/>
              <a:p>
                <a:endParaRPr lang="en-US"/>
              </a:p>
            </p:txBody>
          </p:sp>
        </p:grpSp>
        <p:sp>
          <p:nvSpPr>
            <p:cNvPr id="26634" name="Line 1101"/>
            <p:cNvSpPr>
              <a:spLocks noChangeShapeType="1"/>
            </p:cNvSpPr>
            <p:nvPr/>
          </p:nvSpPr>
          <p:spPr bwMode="auto">
            <a:xfrm>
              <a:off x="4506" y="133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35" name="Line 1095"/>
            <p:cNvSpPr>
              <a:spLocks noChangeShapeType="1"/>
            </p:cNvSpPr>
            <p:nvPr/>
          </p:nvSpPr>
          <p:spPr bwMode="auto">
            <a:xfrm>
              <a:off x="538" y="1354"/>
              <a:ext cx="0" cy="252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36" name="Line 1096"/>
            <p:cNvSpPr>
              <a:spLocks noChangeShapeType="1"/>
            </p:cNvSpPr>
            <p:nvPr/>
          </p:nvSpPr>
          <p:spPr bwMode="auto">
            <a:xfrm>
              <a:off x="1491"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37" name="Line 1097"/>
            <p:cNvSpPr>
              <a:spLocks noChangeShapeType="1"/>
            </p:cNvSpPr>
            <p:nvPr/>
          </p:nvSpPr>
          <p:spPr bwMode="auto">
            <a:xfrm>
              <a:off x="2087"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38" name="Line 1098"/>
            <p:cNvSpPr>
              <a:spLocks noChangeShapeType="1"/>
            </p:cNvSpPr>
            <p:nvPr/>
          </p:nvSpPr>
          <p:spPr bwMode="auto">
            <a:xfrm>
              <a:off x="2722"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39" name="Line 1099"/>
            <p:cNvSpPr>
              <a:spLocks noChangeShapeType="1"/>
            </p:cNvSpPr>
            <p:nvPr/>
          </p:nvSpPr>
          <p:spPr bwMode="auto">
            <a:xfrm>
              <a:off x="3277"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0" name="Line 1100"/>
            <p:cNvSpPr>
              <a:spLocks noChangeShapeType="1"/>
            </p:cNvSpPr>
            <p:nvPr/>
          </p:nvSpPr>
          <p:spPr bwMode="auto">
            <a:xfrm>
              <a:off x="3873"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1" name="Line 1102"/>
            <p:cNvSpPr>
              <a:spLocks noChangeShapeType="1"/>
            </p:cNvSpPr>
            <p:nvPr/>
          </p:nvSpPr>
          <p:spPr bwMode="auto">
            <a:xfrm>
              <a:off x="896" y="1354"/>
              <a:ext cx="0" cy="2524"/>
            </a:xfrm>
            <a:prstGeom prst="line">
              <a:avLst/>
            </a:prstGeom>
            <a:noFill/>
            <a:ln w="3175">
              <a:solidFill>
                <a:schemeClr val="tx1"/>
              </a:solidFill>
              <a:prstDash val="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2" name="Line 1104"/>
            <p:cNvSpPr>
              <a:spLocks noChangeShapeType="1"/>
            </p:cNvSpPr>
            <p:nvPr/>
          </p:nvSpPr>
          <p:spPr bwMode="auto">
            <a:xfrm>
              <a:off x="5062" y="3878"/>
              <a:ext cx="0" cy="451"/>
            </a:xfrm>
            <a:prstGeom prst="line">
              <a:avLst/>
            </a:prstGeom>
            <a:noFill/>
            <a:ln w="12700" cap="sq">
              <a:solidFill>
                <a:schemeClr val="tx1"/>
              </a:solidFill>
              <a:prstDash val="sysDot"/>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6643" name="Line 1105"/>
            <p:cNvSpPr>
              <a:spLocks noChangeShapeType="1"/>
            </p:cNvSpPr>
            <p:nvPr/>
          </p:nvSpPr>
          <p:spPr bwMode="auto">
            <a:xfrm>
              <a:off x="538" y="3878"/>
              <a:ext cx="4524"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grpSp>
      <p:sp>
        <p:nvSpPr>
          <p:cNvPr id="26628" name="Rectangle 1129"/>
          <p:cNvSpPr>
            <a:spLocks noChangeArrowheads="1"/>
          </p:cNvSpPr>
          <p:nvPr/>
        </p:nvSpPr>
        <p:spPr bwMode="auto">
          <a:xfrm>
            <a:off x="1466850" y="5638800"/>
            <a:ext cx="7219950" cy="342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92075" tIns="46038" rIns="92075" bIns="46038" anchor="ctr"/>
          <a:lstStyle/>
          <a:p>
            <a:pPr algn="just" eaLnBrk="0" hangingPunct="0">
              <a:spcBef>
                <a:spcPct val="20000"/>
              </a:spcBef>
              <a:buClr>
                <a:schemeClr val="accent2"/>
              </a:buClr>
              <a:buFont typeface="Monotype Sorts"/>
              <a:buNone/>
            </a:pPr>
            <a:r>
              <a:rPr lang="en-US" altLang="en-US" sz="2400">
                <a:latin typeface="Times New Roman" pitchFamily="18" charset="0"/>
                <a:cs typeface="Traffic" pitchFamily="2" charset="-78"/>
                <a:sym typeface="Monotype Sorts"/>
              </a:rPr>
              <a:t>     </a:t>
            </a:r>
            <a:r>
              <a:rPr lang="en-US" altLang="en-US" sz="2400" b="1">
                <a:latin typeface="Times New Roman" pitchFamily="18" charset="0"/>
                <a:cs typeface="Yagut" pitchFamily="2" charset="-78"/>
                <a:sym typeface="Monotype Sorts"/>
              </a:rPr>
              <a:t>2010     2000    1990     1980   1970 1960 1950</a:t>
            </a:r>
            <a:r>
              <a:rPr lang="en-US" altLang="en-US" sz="2400">
                <a:latin typeface="Times New Roman" pitchFamily="18" charset="0"/>
                <a:cs typeface="Traffic" pitchFamily="2" charset="-78"/>
                <a:sym typeface="Monotype Sorts"/>
              </a:rPr>
              <a:t> </a:t>
            </a:r>
          </a:p>
        </p:txBody>
      </p:sp>
      <p:pic>
        <p:nvPicPr>
          <p:cNvPr id="26632" name="Picture 31"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42925" y="350838"/>
            <a:ext cx="7392988" cy="563562"/>
          </a:xfrm>
        </p:spPr>
        <p:txBody>
          <a:bodyPr/>
          <a:lstStyle/>
          <a:p>
            <a:pPr eaLnBrk="1" hangingPunct="1"/>
            <a:r>
              <a:rPr lang="fa-IR" altLang="en-US" sz="2400" smtClean="0">
                <a:latin typeface="Times New Roman" pitchFamily="18" charset="0"/>
                <a:cs typeface="B Lotus" pitchFamily="2" charset="-78"/>
              </a:rPr>
              <a:t>   </a:t>
            </a:r>
            <a:r>
              <a:rPr lang="ar-SA" altLang="en-US" sz="2400" smtClean="0">
                <a:latin typeface="Times New Roman" pitchFamily="18" charset="0"/>
                <a:cs typeface="B Lotus" pitchFamily="2" charset="-78"/>
              </a:rPr>
              <a:t> </a:t>
            </a:r>
            <a:r>
              <a:rPr lang="ar-SA" altLang="en-US" smtClean="0">
                <a:latin typeface="IranSystem1"/>
                <a:cs typeface="B Lotus" pitchFamily="2" charset="-78"/>
              </a:rPr>
              <a:t>استاندارد سيستم كيفيت </a:t>
            </a:r>
            <a:r>
              <a:rPr lang="en-US" altLang="ar-SA" smtClean="0">
                <a:latin typeface="Times New Roman" pitchFamily="18" charset="0"/>
                <a:cs typeface="B Lotus" pitchFamily="2" charset="-78"/>
              </a:rPr>
              <a:t>ISO 9000</a:t>
            </a:r>
            <a:r>
              <a:rPr lang="ar-SA" altLang="ar-SA" sz="2400" smtClean="0">
                <a:latin typeface="Times New Roman" pitchFamily="18" charset="0"/>
                <a:cs typeface="B Lotus" pitchFamily="2" charset="-78"/>
              </a:rPr>
              <a:t/>
            </a:r>
            <a:br>
              <a:rPr lang="ar-SA" altLang="ar-SA" sz="2400" smtClean="0">
                <a:latin typeface="Times New Roman" pitchFamily="18" charset="0"/>
                <a:cs typeface="B Lotus" pitchFamily="2" charset="-78"/>
              </a:rPr>
            </a:br>
            <a:endParaRPr lang="en-US" smtClean="0">
              <a:cs typeface="B Lotus" pitchFamily="2" charset="-78"/>
            </a:endParaRPr>
          </a:p>
        </p:txBody>
      </p:sp>
      <p:sp>
        <p:nvSpPr>
          <p:cNvPr id="26627" name="Text Box 8"/>
          <p:cNvSpPr>
            <a:spLocks noGrp="1" noChangeArrowheads="1"/>
          </p:cNvSpPr>
          <p:nvPr>
            <p:ph idx="1"/>
          </p:nvPr>
        </p:nvSpPr>
        <p:spPr>
          <a:xfrm>
            <a:off x="457200" y="1600200"/>
            <a:ext cx="8229600" cy="4478338"/>
          </a:xfrm>
        </p:spPr>
        <p:txBody>
          <a:bodyPr lIns="92075" tIns="46038" rIns="92075" bIns="46038">
            <a:spAutoFit/>
          </a:bodyPr>
          <a:lstStyle/>
          <a:p>
            <a:pPr algn="r" rtl="1" eaLnBrk="1" hangingPunct="1">
              <a:spcBef>
                <a:spcPct val="50000"/>
              </a:spcBef>
              <a:buClr>
                <a:schemeClr val="accent2"/>
              </a:buClr>
              <a:buFont typeface="Monotype Sorts"/>
              <a:buNone/>
            </a:pPr>
            <a:r>
              <a:rPr lang="ar-SA" altLang="en-US" sz="3000" smtClean="0">
                <a:latin typeface="Times New Roman" pitchFamily="18" charset="0"/>
                <a:cs typeface="B Lotus" pitchFamily="2" charset="-78"/>
              </a:rPr>
              <a:t>سازمان </a:t>
            </a:r>
            <a:r>
              <a:rPr lang="en-US" altLang="en-US" sz="3000" smtClean="0">
                <a:latin typeface="Times New Roman" pitchFamily="18" charset="0"/>
                <a:cs typeface="B Lotus" pitchFamily="2" charset="-78"/>
              </a:rPr>
              <a:t>ISO </a:t>
            </a:r>
            <a:r>
              <a:rPr lang="fa-IR" altLang="en-US" sz="3000" smtClean="0">
                <a:latin typeface="Times New Roman" pitchFamily="18" charset="0"/>
                <a:cs typeface="B Lotus" pitchFamily="2" charset="-78"/>
              </a:rPr>
              <a:t>  </a:t>
            </a:r>
          </a:p>
          <a:p>
            <a:pPr algn="r" rtl="1" eaLnBrk="1" hangingPunct="1">
              <a:spcBef>
                <a:spcPct val="50000"/>
              </a:spcBef>
              <a:buClr>
                <a:schemeClr val="accent2"/>
              </a:buClr>
              <a:buFont typeface="Monotype Sorts"/>
              <a:buNone/>
            </a:pPr>
            <a:endParaRPr lang="fa-IR" altLang="en-US" sz="3000" smtClean="0">
              <a:latin typeface="Times New Roman" pitchFamily="18" charset="0"/>
              <a:cs typeface="B Lotus" pitchFamily="2" charset="-78"/>
            </a:endParaRPr>
          </a:p>
          <a:p>
            <a:pPr algn="r" rtl="1" eaLnBrk="1" hangingPunct="1">
              <a:buFont typeface="Monotype Sorts"/>
              <a:buNone/>
            </a:pPr>
            <a:r>
              <a:rPr lang="ar-SA" altLang="en-US" sz="2800" smtClean="0">
                <a:latin typeface="Times New Roman" pitchFamily="18" charset="0"/>
                <a:cs typeface="B Lotus" pitchFamily="2" charset="-78"/>
              </a:rPr>
              <a:t> سازمان بين المللي استاندارد </a:t>
            </a:r>
            <a:r>
              <a:rPr lang="en-US" altLang="en-US" sz="2800" smtClean="0">
                <a:latin typeface="Times New Roman" pitchFamily="18" charset="0"/>
                <a:cs typeface="B Lotus" pitchFamily="2" charset="-78"/>
              </a:rPr>
              <a:t>ISO</a:t>
            </a:r>
            <a:endParaRPr lang="ar-SA" altLang="en-US" sz="2800" smtClean="0">
              <a:latin typeface="Times New Roman" pitchFamily="18" charset="0"/>
              <a:cs typeface="B Lotus" pitchFamily="2" charset="-78"/>
            </a:endParaRPr>
          </a:p>
          <a:p>
            <a:pPr algn="r" rtl="1" eaLnBrk="1" hangingPunct="1">
              <a:buFont typeface="Monotype Sorts"/>
              <a:buNone/>
            </a:pPr>
            <a:r>
              <a:rPr lang="ar-SA" altLang="en-US" sz="2800" smtClean="0">
                <a:latin typeface="Times New Roman" pitchFamily="18" charset="0"/>
                <a:cs typeface="B Lotus" pitchFamily="2" charset="-78"/>
              </a:rPr>
              <a:t> سازمان غير انتفاعي ، مقر آن در ژنو سوئيس </a:t>
            </a:r>
          </a:p>
          <a:p>
            <a:pPr algn="r" rtl="1" eaLnBrk="1" hangingPunct="1">
              <a:buFont typeface="Monotype Sorts"/>
              <a:buNone/>
            </a:pPr>
            <a:r>
              <a:rPr lang="ar-SA" altLang="en-US" sz="2800" smtClean="0">
                <a:latin typeface="Times New Roman" pitchFamily="18" charset="0"/>
                <a:cs typeface="B Lotus" pitchFamily="2" charset="-78"/>
              </a:rPr>
              <a:t> وظيفه آن تبادل نظر، توسعه و صدور استانداردهاي جهاني</a:t>
            </a:r>
          </a:p>
          <a:p>
            <a:pPr algn="r" rtl="1" eaLnBrk="1" hangingPunct="1">
              <a:buFont typeface="Monotype Sorts"/>
              <a:buNone/>
            </a:pPr>
            <a:r>
              <a:rPr lang="ar-SA" altLang="en-US" sz="2800" smtClean="0">
                <a:latin typeface="Times New Roman" pitchFamily="18" charset="0"/>
                <a:cs typeface="B Lotus" pitchFamily="2" charset="-78"/>
              </a:rPr>
              <a:t> در برگيرنده بيش از 100 كشور عضو و نماينده </a:t>
            </a:r>
          </a:p>
          <a:p>
            <a:pPr algn="r" rtl="1" eaLnBrk="1" hangingPunct="1">
              <a:buFont typeface="Monotype Sorts"/>
              <a:buNone/>
            </a:pPr>
            <a:r>
              <a:rPr lang="ar-SA" altLang="en-US" sz="2800" smtClean="0">
                <a:latin typeface="Times New Roman" pitchFamily="18" charset="0"/>
                <a:cs typeface="B Lotus" pitchFamily="2" charset="-78"/>
              </a:rPr>
              <a:t>بيش از 200 كميته فني (</a:t>
            </a:r>
            <a:r>
              <a:rPr lang="en-US" altLang="en-US" sz="2800" smtClean="0">
                <a:latin typeface="Times New Roman" pitchFamily="18" charset="0"/>
                <a:cs typeface="B Lotus" pitchFamily="2" charset="-78"/>
              </a:rPr>
              <a:t>TC</a:t>
            </a:r>
            <a:r>
              <a:rPr lang="ar-SA" altLang="ar-SA" sz="2800" smtClean="0">
                <a:latin typeface="Times New Roman" pitchFamily="18" charset="0"/>
                <a:cs typeface="B Lotus" pitchFamily="2" charset="-78"/>
              </a:rPr>
              <a:t>)</a:t>
            </a:r>
            <a:endParaRPr lang="ar-SA" altLang="en-US" smtClean="0">
              <a:latin typeface="Times New Roman" pitchFamily="18" charset="0"/>
              <a:cs typeface="B Lotus" pitchFamily="2" charset="-78"/>
            </a:endParaRPr>
          </a:p>
          <a:p>
            <a:pPr algn="r" rtl="1" eaLnBrk="1" hangingPunct="1">
              <a:spcBef>
                <a:spcPct val="50000"/>
              </a:spcBef>
              <a:buClr>
                <a:schemeClr val="accent2"/>
              </a:buClr>
              <a:buFont typeface="Monotype Sorts"/>
              <a:buNone/>
            </a:pPr>
            <a:endParaRPr lang="ar-SA" altLang="en-US" sz="2800" smtClean="0">
              <a:latin typeface="Times New Roman" pitchFamily="18" charset="0"/>
              <a:cs typeface="B Lotus" pitchFamily="2" charset="-78"/>
            </a:endParaRPr>
          </a:p>
        </p:txBody>
      </p:sp>
      <p:pic>
        <p:nvPicPr>
          <p:cNvPr id="5" name="Picture 4" descr="iso_logo.gif"/>
          <p:cNvPicPr>
            <a:picLocks noChangeAspect="1"/>
          </p:cNvPicPr>
          <p:nvPr/>
        </p:nvPicPr>
        <p:blipFill>
          <a:blip r:embed="rId2" cstate="print"/>
          <a:stretch>
            <a:fillRect/>
          </a:stretch>
        </p:blipFill>
        <p:spPr>
          <a:xfrm>
            <a:off x="2133600" y="1219200"/>
            <a:ext cx="1809750" cy="1809750"/>
          </a:xfrm>
          <a:prstGeom prst="rect">
            <a:avLst/>
          </a:prstGeom>
          <a:ln>
            <a:noFill/>
          </a:ln>
          <a:effectLst>
            <a:softEdge rad="112500"/>
          </a:effectLst>
        </p:spPr>
      </p:pic>
      <p:pic>
        <p:nvPicPr>
          <p:cNvPr id="27655"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6627">
                                            <p:txEl>
                                              <p:pRg st="0" end="0"/>
                                            </p:txEl>
                                          </p:spTgt>
                                        </p:tgtEl>
                                        <p:attrNameLst>
                                          <p:attrName>ppt_x</p:attrName>
                                          <p:attrName>ppt_y</p:attrName>
                                        </p:attrNameLst>
                                      </p:cBhvr>
                                    </p:animMotion>
                                    <p:animRot by="1500000">
                                      <p:cBhvr>
                                        <p:cTn id="7" dur="125" fill="hold">
                                          <p:stCondLst>
                                            <p:cond delay="0"/>
                                          </p:stCondLst>
                                        </p:cTn>
                                        <p:tgtEl>
                                          <p:spTgt spid="26627">
                                            <p:txEl>
                                              <p:pRg st="0" end="0"/>
                                            </p:txEl>
                                          </p:spTgt>
                                        </p:tgtEl>
                                        <p:attrNameLst>
                                          <p:attrName>r</p:attrName>
                                        </p:attrNameLst>
                                      </p:cBhvr>
                                    </p:animRot>
                                    <p:animRot by="-1500000">
                                      <p:cBhvr>
                                        <p:cTn id="8" dur="125" fill="hold">
                                          <p:stCondLst>
                                            <p:cond delay="125"/>
                                          </p:stCondLst>
                                        </p:cTn>
                                        <p:tgtEl>
                                          <p:spTgt spid="26627">
                                            <p:txEl>
                                              <p:pRg st="0" end="0"/>
                                            </p:txEl>
                                          </p:spTgt>
                                        </p:tgtEl>
                                        <p:attrNameLst>
                                          <p:attrName>r</p:attrName>
                                        </p:attrNameLst>
                                      </p:cBhvr>
                                    </p:animRot>
                                    <p:animRot by="-1500000">
                                      <p:cBhvr>
                                        <p:cTn id="9" dur="125" fill="hold">
                                          <p:stCondLst>
                                            <p:cond delay="250"/>
                                          </p:stCondLst>
                                        </p:cTn>
                                        <p:tgtEl>
                                          <p:spTgt spid="26627">
                                            <p:txEl>
                                              <p:pRg st="0" end="0"/>
                                            </p:txEl>
                                          </p:spTgt>
                                        </p:tgtEl>
                                        <p:attrNameLst>
                                          <p:attrName>r</p:attrName>
                                        </p:attrNameLst>
                                      </p:cBhvr>
                                    </p:animRot>
                                    <p:animRot by="1500000">
                                      <p:cBhvr>
                                        <p:cTn id="10" dur="125" fill="hold">
                                          <p:stCondLst>
                                            <p:cond delay="375"/>
                                          </p:stCondLst>
                                        </p:cTn>
                                        <p:tgtEl>
                                          <p:spTgt spid="26627">
                                            <p:txEl>
                                              <p:pRg st="0" end="0"/>
                                            </p:txEl>
                                          </p:spTgt>
                                        </p:tgtEl>
                                        <p:attrNameLst>
                                          <p:attrName>r</p:attrName>
                                        </p:attrNameLst>
                                      </p:cBhvr>
                                    </p:animRot>
                                  </p:childTnLst>
                                </p:cTn>
                              </p:par>
                              <p:par>
                                <p:cTn id="11" presetID="34" presetClass="emph" presetSubtype="0" fill="hold" nodeType="with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26627">
                                            <p:txEl>
                                              <p:pRg st="2" end="2"/>
                                            </p:txEl>
                                          </p:spTgt>
                                        </p:tgtEl>
                                        <p:attrNameLst>
                                          <p:attrName>ppt_x</p:attrName>
                                          <p:attrName>ppt_y</p:attrName>
                                        </p:attrNameLst>
                                      </p:cBhvr>
                                    </p:animMotion>
                                    <p:animRot by="1500000">
                                      <p:cBhvr>
                                        <p:cTn id="13" dur="125" fill="hold">
                                          <p:stCondLst>
                                            <p:cond delay="0"/>
                                          </p:stCondLst>
                                        </p:cTn>
                                        <p:tgtEl>
                                          <p:spTgt spid="26627">
                                            <p:txEl>
                                              <p:pRg st="2" end="2"/>
                                            </p:txEl>
                                          </p:spTgt>
                                        </p:tgtEl>
                                        <p:attrNameLst>
                                          <p:attrName>r</p:attrName>
                                        </p:attrNameLst>
                                      </p:cBhvr>
                                    </p:animRot>
                                    <p:animRot by="-1500000">
                                      <p:cBhvr>
                                        <p:cTn id="14" dur="125" fill="hold">
                                          <p:stCondLst>
                                            <p:cond delay="125"/>
                                          </p:stCondLst>
                                        </p:cTn>
                                        <p:tgtEl>
                                          <p:spTgt spid="26627">
                                            <p:txEl>
                                              <p:pRg st="2" end="2"/>
                                            </p:txEl>
                                          </p:spTgt>
                                        </p:tgtEl>
                                        <p:attrNameLst>
                                          <p:attrName>r</p:attrName>
                                        </p:attrNameLst>
                                      </p:cBhvr>
                                    </p:animRot>
                                    <p:animRot by="-1500000">
                                      <p:cBhvr>
                                        <p:cTn id="15" dur="125" fill="hold">
                                          <p:stCondLst>
                                            <p:cond delay="250"/>
                                          </p:stCondLst>
                                        </p:cTn>
                                        <p:tgtEl>
                                          <p:spTgt spid="26627">
                                            <p:txEl>
                                              <p:pRg st="2" end="2"/>
                                            </p:txEl>
                                          </p:spTgt>
                                        </p:tgtEl>
                                        <p:attrNameLst>
                                          <p:attrName>r</p:attrName>
                                        </p:attrNameLst>
                                      </p:cBhvr>
                                    </p:animRot>
                                    <p:animRot by="1500000">
                                      <p:cBhvr>
                                        <p:cTn id="16" dur="125" fill="hold">
                                          <p:stCondLst>
                                            <p:cond delay="375"/>
                                          </p:stCondLst>
                                        </p:cTn>
                                        <p:tgtEl>
                                          <p:spTgt spid="26627">
                                            <p:txEl>
                                              <p:pRg st="2" end="2"/>
                                            </p:txEl>
                                          </p:spTgt>
                                        </p:tgtEl>
                                        <p:attrNameLst>
                                          <p:attrName>r</p:attrName>
                                        </p:attrNameLst>
                                      </p:cBhvr>
                                    </p:animRot>
                                  </p:childTnLst>
                                </p:cTn>
                              </p:par>
                              <p:par>
                                <p:cTn id="17" presetID="34" presetClass="emph" presetSubtype="0" fill="hold" nodeType="with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26627">
                                            <p:txEl>
                                              <p:pRg st="3" end="3"/>
                                            </p:txEl>
                                          </p:spTgt>
                                        </p:tgtEl>
                                        <p:attrNameLst>
                                          <p:attrName>ppt_x</p:attrName>
                                          <p:attrName>ppt_y</p:attrName>
                                        </p:attrNameLst>
                                      </p:cBhvr>
                                    </p:animMotion>
                                    <p:animRot by="1500000">
                                      <p:cBhvr>
                                        <p:cTn id="19" dur="125" fill="hold">
                                          <p:stCondLst>
                                            <p:cond delay="0"/>
                                          </p:stCondLst>
                                        </p:cTn>
                                        <p:tgtEl>
                                          <p:spTgt spid="26627">
                                            <p:txEl>
                                              <p:pRg st="3" end="3"/>
                                            </p:txEl>
                                          </p:spTgt>
                                        </p:tgtEl>
                                        <p:attrNameLst>
                                          <p:attrName>r</p:attrName>
                                        </p:attrNameLst>
                                      </p:cBhvr>
                                    </p:animRot>
                                    <p:animRot by="-1500000">
                                      <p:cBhvr>
                                        <p:cTn id="20" dur="125" fill="hold">
                                          <p:stCondLst>
                                            <p:cond delay="125"/>
                                          </p:stCondLst>
                                        </p:cTn>
                                        <p:tgtEl>
                                          <p:spTgt spid="26627">
                                            <p:txEl>
                                              <p:pRg st="3" end="3"/>
                                            </p:txEl>
                                          </p:spTgt>
                                        </p:tgtEl>
                                        <p:attrNameLst>
                                          <p:attrName>r</p:attrName>
                                        </p:attrNameLst>
                                      </p:cBhvr>
                                    </p:animRot>
                                    <p:animRot by="-1500000">
                                      <p:cBhvr>
                                        <p:cTn id="21" dur="125" fill="hold">
                                          <p:stCondLst>
                                            <p:cond delay="250"/>
                                          </p:stCondLst>
                                        </p:cTn>
                                        <p:tgtEl>
                                          <p:spTgt spid="26627">
                                            <p:txEl>
                                              <p:pRg st="3" end="3"/>
                                            </p:txEl>
                                          </p:spTgt>
                                        </p:tgtEl>
                                        <p:attrNameLst>
                                          <p:attrName>r</p:attrName>
                                        </p:attrNameLst>
                                      </p:cBhvr>
                                    </p:animRot>
                                    <p:animRot by="1500000">
                                      <p:cBhvr>
                                        <p:cTn id="22" dur="125" fill="hold">
                                          <p:stCondLst>
                                            <p:cond delay="375"/>
                                          </p:stCondLst>
                                        </p:cTn>
                                        <p:tgtEl>
                                          <p:spTgt spid="26627">
                                            <p:txEl>
                                              <p:pRg st="3" end="3"/>
                                            </p:txEl>
                                          </p:spTgt>
                                        </p:tgtEl>
                                        <p:attrNameLst>
                                          <p:attrName>r</p:attrName>
                                        </p:attrNameLst>
                                      </p:cBhvr>
                                    </p:animRot>
                                  </p:childTnLst>
                                </p:cTn>
                              </p:par>
                              <p:par>
                                <p:cTn id="23" presetID="34" presetClass="emph" presetSubtype="0" fill="hold" nodeType="withEffect">
                                  <p:stCondLst>
                                    <p:cond delay="0"/>
                                  </p:stCondLst>
                                  <p:iterate type="lt">
                                    <p:tmPct val="10000"/>
                                  </p:iterate>
                                  <p:childTnLst>
                                    <p:animMotion origin="layout" path="M 0.0 0.0 L 0.0 -0.07213" pathEditMode="relative" ptsTypes="">
                                      <p:cBhvr>
                                        <p:cTn id="24" dur="250" accel="50000" decel="50000" autoRev="1" fill="hold">
                                          <p:stCondLst>
                                            <p:cond delay="0"/>
                                          </p:stCondLst>
                                        </p:cTn>
                                        <p:tgtEl>
                                          <p:spTgt spid="26627">
                                            <p:txEl>
                                              <p:pRg st="4" end="4"/>
                                            </p:txEl>
                                          </p:spTgt>
                                        </p:tgtEl>
                                        <p:attrNameLst>
                                          <p:attrName>ppt_x</p:attrName>
                                          <p:attrName>ppt_y</p:attrName>
                                        </p:attrNameLst>
                                      </p:cBhvr>
                                    </p:animMotion>
                                    <p:animRot by="1500000">
                                      <p:cBhvr>
                                        <p:cTn id="25" dur="125" fill="hold">
                                          <p:stCondLst>
                                            <p:cond delay="0"/>
                                          </p:stCondLst>
                                        </p:cTn>
                                        <p:tgtEl>
                                          <p:spTgt spid="26627">
                                            <p:txEl>
                                              <p:pRg st="4" end="4"/>
                                            </p:txEl>
                                          </p:spTgt>
                                        </p:tgtEl>
                                        <p:attrNameLst>
                                          <p:attrName>r</p:attrName>
                                        </p:attrNameLst>
                                      </p:cBhvr>
                                    </p:animRot>
                                    <p:animRot by="-1500000">
                                      <p:cBhvr>
                                        <p:cTn id="26" dur="125" fill="hold">
                                          <p:stCondLst>
                                            <p:cond delay="125"/>
                                          </p:stCondLst>
                                        </p:cTn>
                                        <p:tgtEl>
                                          <p:spTgt spid="26627">
                                            <p:txEl>
                                              <p:pRg st="4" end="4"/>
                                            </p:txEl>
                                          </p:spTgt>
                                        </p:tgtEl>
                                        <p:attrNameLst>
                                          <p:attrName>r</p:attrName>
                                        </p:attrNameLst>
                                      </p:cBhvr>
                                    </p:animRot>
                                    <p:animRot by="-1500000">
                                      <p:cBhvr>
                                        <p:cTn id="27" dur="125" fill="hold">
                                          <p:stCondLst>
                                            <p:cond delay="250"/>
                                          </p:stCondLst>
                                        </p:cTn>
                                        <p:tgtEl>
                                          <p:spTgt spid="26627">
                                            <p:txEl>
                                              <p:pRg st="4" end="4"/>
                                            </p:txEl>
                                          </p:spTgt>
                                        </p:tgtEl>
                                        <p:attrNameLst>
                                          <p:attrName>r</p:attrName>
                                        </p:attrNameLst>
                                      </p:cBhvr>
                                    </p:animRot>
                                    <p:animRot by="1500000">
                                      <p:cBhvr>
                                        <p:cTn id="28" dur="125" fill="hold">
                                          <p:stCondLst>
                                            <p:cond delay="375"/>
                                          </p:stCondLst>
                                        </p:cTn>
                                        <p:tgtEl>
                                          <p:spTgt spid="26627">
                                            <p:txEl>
                                              <p:pRg st="4" end="4"/>
                                            </p:txEl>
                                          </p:spTgt>
                                        </p:tgtEl>
                                        <p:attrNameLst>
                                          <p:attrName>r</p:attrName>
                                        </p:attrNameLst>
                                      </p:cBhvr>
                                    </p:animRot>
                                  </p:childTnLst>
                                </p:cTn>
                              </p:par>
                              <p:par>
                                <p:cTn id="29" presetID="34" presetClass="emph" presetSubtype="0" fill="hold" nodeType="withEffect">
                                  <p:stCondLst>
                                    <p:cond delay="0"/>
                                  </p:stCondLst>
                                  <p:iterate type="lt">
                                    <p:tmPct val="10000"/>
                                  </p:iterate>
                                  <p:childTnLst>
                                    <p:animMotion origin="layout" path="M 0.0 0.0 L 0.0 -0.07213" pathEditMode="relative" ptsTypes="">
                                      <p:cBhvr>
                                        <p:cTn id="30" dur="250" accel="50000" decel="50000" autoRev="1" fill="hold">
                                          <p:stCondLst>
                                            <p:cond delay="0"/>
                                          </p:stCondLst>
                                        </p:cTn>
                                        <p:tgtEl>
                                          <p:spTgt spid="26627">
                                            <p:txEl>
                                              <p:pRg st="5" end="5"/>
                                            </p:txEl>
                                          </p:spTgt>
                                        </p:tgtEl>
                                        <p:attrNameLst>
                                          <p:attrName>ppt_x</p:attrName>
                                          <p:attrName>ppt_y</p:attrName>
                                        </p:attrNameLst>
                                      </p:cBhvr>
                                    </p:animMotion>
                                    <p:animRot by="1500000">
                                      <p:cBhvr>
                                        <p:cTn id="31" dur="125" fill="hold">
                                          <p:stCondLst>
                                            <p:cond delay="0"/>
                                          </p:stCondLst>
                                        </p:cTn>
                                        <p:tgtEl>
                                          <p:spTgt spid="26627">
                                            <p:txEl>
                                              <p:pRg st="5" end="5"/>
                                            </p:txEl>
                                          </p:spTgt>
                                        </p:tgtEl>
                                        <p:attrNameLst>
                                          <p:attrName>r</p:attrName>
                                        </p:attrNameLst>
                                      </p:cBhvr>
                                    </p:animRot>
                                    <p:animRot by="-1500000">
                                      <p:cBhvr>
                                        <p:cTn id="32" dur="125" fill="hold">
                                          <p:stCondLst>
                                            <p:cond delay="125"/>
                                          </p:stCondLst>
                                        </p:cTn>
                                        <p:tgtEl>
                                          <p:spTgt spid="26627">
                                            <p:txEl>
                                              <p:pRg st="5" end="5"/>
                                            </p:txEl>
                                          </p:spTgt>
                                        </p:tgtEl>
                                        <p:attrNameLst>
                                          <p:attrName>r</p:attrName>
                                        </p:attrNameLst>
                                      </p:cBhvr>
                                    </p:animRot>
                                    <p:animRot by="-1500000">
                                      <p:cBhvr>
                                        <p:cTn id="33" dur="125" fill="hold">
                                          <p:stCondLst>
                                            <p:cond delay="250"/>
                                          </p:stCondLst>
                                        </p:cTn>
                                        <p:tgtEl>
                                          <p:spTgt spid="26627">
                                            <p:txEl>
                                              <p:pRg st="5" end="5"/>
                                            </p:txEl>
                                          </p:spTgt>
                                        </p:tgtEl>
                                        <p:attrNameLst>
                                          <p:attrName>r</p:attrName>
                                        </p:attrNameLst>
                                      </p:cBhvr>
                                    </p:animRot>
                                    <p:animRot by="1500000">
                                      <p:cBhvr>
                                        <p:cTn id="34" dur="125" fill="hold">
                                          <p:stCondLst>
                                            <p:cond delay="375"/>
                                          </p:stCondLst>
                                        </p:cTn>
                                        <p:tgtEl>
                                          <p:spTgt spid="26627">
                                            <p:txEl>
                                              <p:pRg st="5" end="5"/>
                                            </p:txEl>
                                          </p:spTgt>
                                        </p:tgtEl>
                                        <p:attrNameLst>
                                          <p:attrName>r</p:attrName>
                                        </p:attrNameLst>
                                      </p:cBhvr>
                                    </p:animRot>
                                  </p:childTnLst>
                                </p:cTn>
                              </p:par>
                              <p:par>
                                <p:cTn id="35" presetID="34" presetClass="emph" presetSubtype="0" fill="hold" nodeType="withEffect">
                                  <p:stCondLst>
                                    <p:cond delay="0"/>
                                  </p:stCondLst>
                                  <p:iterate type="lt">
                                    <p:tmPct val="10000"/>
                                  </p:iterate>
                                  <p:childTnLst>
                                    <p:animMotion origin="layout" path="M 0.0 0.0 L 0.0 -0.07213" pathEditMode="relative" ptsTypes="">
                                      <p:cBhvr>
                                        <p:cTn id="36" dur="250" accel="50000" decel="50000" autoRev="1" fill="hold">
                                          <p:stCondLst>
                                            <p:cond delay="0"/>
                                          </p:stCondLst>
                                        </p:cTn>
                                        <p:tgtEl>
                                          <p:spTgt spid="26627">
                                            <p:txEl>
                                              <p:pRg st="6" end="6"/>
                                            </p:txEl>
                                          </p:spTgt>
                                        </p:tgtEl>
                                        <p:attrNameLst>
                                          <p:attrName>ppt_x</p:attrName>
                                          <p:attrName>ppt_y</p:attrName>
                                        </p:attrNameLst>
                                      </p:cBhvr>
                                    </p:animMotion>
                                    <p:animRot by="1500000">
                                      <p:cBhvr>
                                        <p:cTn id="37" dur="125" fill="hold">
                                          <p:stCondLst>
                                            <p:cond delay="0"/>
                                          </p:stCondLst>
                                        </p:cTn>
                                        <p:tgtEl>
                                          <p:spTgt spid="26627">
                                            <p:txEl>
                                              <p:pRg st="6" end="6"/>
                                            </p:txEl>
                                          </p:spTgt>
                                        </p:tgtEl>
                                        <p:attrNameLst>
                                          <p:attrName>r</p:attrName>
                                        </p:attrNameLst>
                                      </p:cBhvr>
                                    </p:animRot>
                                    <p:animRot by="-1500000">
                                      <p:cBhvr>
                                        <p:cTn id="38" dur="125" fill="hold">
                                          <p:stCondLst>
                                            <p:cond delay="125"/>
                                          </p:stCondLst>
                                        </p:cTn>
                                        <p:tgtEl>
                                          <p:spTgt spid="26627">
                                            <p:txEl>
                                              <p:pRg st="6" end="6"/>
                                            </p:txEl>
                                          </p:spTgt>
                                        </p:tgtEl>
                                        <p:attrNameLst>
                                          <p:attrName>r</p:attrName>
                                        </p:attrNameLst>
                                      </p:cBhvr>
                                    </p:animRot>
                                    <p:animRot by="-1500000">
                                      <p:cBhvr>
                                        <p:cTn id="39" dur="125" fill="hold">
                                          <p:stCondLst>
                                            <p:cond delay="250"/>
                                          </p:stCondLst>
                                        </p:cTn>
                                        <p:tgtEl>
                                          <p:spTgt spid="26627">
                                            <p:txEl>
                                              <p:pRg st="6" end="6"/>
                                            </p:txEl>
                                          </p:spTgt>
                                        </p:tgtEl>
                                        <p:attrNameLst>
                                          <p:attrName>r</p:attrName>
                                        </p:attrNameLst>
                                      </p:cBhvr>
                                    </p:animRot>
                                    <p:animRot by="1500000">
                                      <p:cBhvr>
                                        <p:cTn id="40" dur="125" fill="hold">
                                          <p:stCondLst>
                                            <p:cond delay="375"/>
                                          </p:stCondLst>
                                        </p:cTn>
                                        <p:tgtEl>
                                          <p:spTgt spid="26627">
                                            <p:txEl>
                                              <p:pRg st="6" end="6"/>
                                            </p:txEl>
                                          </p:spTgt>
                                        </p:tgtEl>
                                        <p:attrNameLst>
                                          <p:attrName>r</p:attrName>
                                        </p:attrNameLst>
                                      </p:cBhvr>
                                    </p:animRot>
                                  </p:childTnLst>
                                </p:cTn>
                              </p:par>
                            </p:childTnLst>
                          </p:cTn>
                        </p:par>
                      </p:childTnLst>
                    </p:cTn>
                  </p:par>
                  <p:par>
                    <p:cTn id="41" fill="hold" nodeType="clickPar">
                      <p:stCondLst>
                        <p:cond delay="indefinite"/>
                      </p:stCondLst>
                      <p:childTnLst>
                        <p:par>
                          <p:cTn id="42" fill="hold" nodeType="withGroup">
                            <p:stCondLst>
                              <p:cond delay="0"/>
                            </p:stCondLst>
                            <p:childTnLst>
                              <p:par>
                                <p:cTn id="43" presetID="20" presetClass="entr" presetSubtype="0"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edge">
                                      <p:cBhvr>
                                        <p:cTn id="4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0"/>
          <p:cNvSpPr>
            <a:spLocks noChangeArrowheads="1"/>
          </p:cNvSpPr>
          <p:nvPr/>
        </p:nvSpPr>
        <p:spPr bwMode="auto">
          <a:xfrm>
            <a:off x="4495800" y="228600"/>
            <a:ext cx="4189413"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algn="r" rtl="1" eaLnBrk="0" hangingPunct="0"/>
            <a:r>
              <a:rPr lang="ar-SA" altLang="en-US" sz="2400" b="1">
                <a:solidFill>
                  <a:schemeClr val="bg1"/>
                </a:solidFill>
                <a:latin typeface="IranSystem1"/>
                <a:cs typeface="B Lotus" pitchFamily="2" charset="-78"/>
              </a:rPr>
              <a:t>استاندارد سيستم مديريت كيفيت چيست؟</a:t>
            </a:r>
            <a:endParaRPr lang="ar-SA" altLang="en-US" sz="1200">
              <a:solidFill>
                <a:schemeClr val="bg1"/>
              </a:solidFill>
              <a:latin typeface="Times New Roman" pitchFamily="18" charset="0"/>
              <a:cs typeface="B Lotus" pitchFamily="2" charset="-78"/>
            </a:endParaRPr>
          </a:p>
        </p:txBody>
      </p:sp>
      <p:sp>
        <p:nvSpPr>
          <p:cNvPr id="27654" name="Rectangle 31"/>
          <p:cNvSpPr>
            <a:spLocks noChangeArrowheads="1"/>
          </p:cNvSpPr>
          <p:nvPr/>
        </p:nvSpPr>
        <p:spPr bwMode="auto">
          <a:xfrm>
            <a:off x="3886200" y="1752600"/>
            <a:ext cx="4572000" cy="1631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eaLnBrk="0" hangingPunct="0">
              <a:lnSpc>
                <a:spcPct val="125000"/>
              </a:lnSpc>
            </a:pPr>
            <a:r>
              <a:rPr lang="ar-SA" altLang="en-US" b="1">
                <a:latin typeface="Times New Roman" pitchFamily="18" charset="0"/>
                <a:cs typeface="B Lotus" pitchFamily="2" charset="-78"/>
              </a:rPr>
              <a:t>چرا از استانداردها استفاده مي كنيم؟</a:t>
            </a:r>
            <a:endParaRPr lang="ar-SA" altLang="en-US">
              <a:latin typeface="Times New Roman" pitchFamily="18" charset="0"/>
              <a:cs typeface="B Lotus" pitchFamily="2" charset="-78"/>
            </a:endParaRPr>
          </a:p>
          <a:p>
            <a:pPr algn="r" rtl="1" eaLnBrk="0" hangingPunct="0">
              <a:lnSpc>
                <a:spcPct val="125000"/>
              </a:lnSpc>
              <a:buFont typeface="Monotype Sorts"/>
              <a:buNone/>
            </a:pPr>
            <a:endParaRPr lang="en-US" altLang="en-US" sz="800" b="1">
              <a:latin typeface="Times New Roman" pitchFamily="18" charset="0"/>
              <a:cs typeface="B Lotus" pitchFamily="2" charset="-78"/>
            </a:endParaRPr>
          </a:p>
          <a:p>
            <a:pPr algn="r" rtl="1" eaLnBrk="0" hangingPunct="0">
              <a:lnSpc>
                <a:spcPct val="125000"/>
              </a:lnSpc>
              <a:buClr>
                <a:srgbClr val="333399"/>
              </a:buClr>
              <a:buFont typeface="Wingdings" pitchFamily="2" charset="2"/>
              <a:buChar char="×"/>
            </a:pPr>
            <a:r>
              <a:rPr lang="ar-SA" altLang="en-US" b="1">
                <a:latin typeface="Times New Roman" pitchFamily="18" charset="0"/>
                <a:cs typeface="B Lotus" pitchFamily="2" charset="-78"/>
              </a:rPr>
              <a:t>  راهنمايي براي طراحي يك سيستم كيفيت</a:t>
            </a:r>
          </a:p>
          <a:p>
            <a:pPr algn="r" rtl="1" eaLnBrk="0" hangingPunct="0">
              <a:lnSpc>
                <a:spcPct val="125000"/>
              </a:lnSpc>
              <a:buClr>
                <a:srgbClr val="333399"/>
              </a:buClr>
              <a:buFont typeface="Wingdings" pitchFamily="2" charset="2"/>
              <a:buChar char="×"/>
            </a:pPr>
            <a:r>
              <a:rPr lang="ar-SA" altLang="en-US" b="1">
                <a:latin typeface="Times New Roman" pitchFamily="18" charset="0"/>
                <a:cs typeface="B Lotus" pitchFamily="2" charset="-78"/>
              </a:rPr>
              <a:t>  مبنايي براي ارزيابي سيستم كيفيت يك سازمان </a:t>
            </a:r>
          </a:p>
          <a:p>
            <a:pPr algn="r" rtl="1" eaLnBrk="0" hangingPunct="0">
              <a:lnSpc>
                <a:spcPct val="125000"/>
              </a:lnSpc>
              <a:buClr>
                <a:srgbClr val="333399"/>
              </a:buClr>
              <a:buFont typeface="Wingdings" pitchFamily="2" charset="2"/>
              <a:buChar char="×"/>
            </a:pPr>
            <a:r>
              <a:rPr lang="ar-SA" altLang="en-US" b="1">
                <a:latin typeface="Times New Roman" pitchFamily="18" charset="0"/>
                <a:cs typeface="B Lotus" pitchFamily="2" charset="-78"/>
              </a:rPr>
              <a:t>  مبنايي براي تعيين نيازمنديهاي قراردادي</a:t>
            </a:r>
            <a:endParaRPr lang="ar-SA" altLang="en-US" sz="1600" b="1">
              <a:latin typeface="Times New Roman" pitchFamily="18" charset="0"/>
              <a:cs typeface="B Lotus" pitchFamily="2" charset="-78"/>
            </a:endParaRPr>
          </a:p>
        </p:txBody>
      </p:sp>
      <p:sp>
        <p:nvSpPr>
          <p:cNvPr id="27656" name="Rectangle 33"/>
          <p:cNvSpPr>
            <a:spLocks noChangeArrowheads="1"/>
          </p:cNvSpPr>
          <p:nvPr/>
        </p:nvSpPr>
        <p:spPr bwMode="auto">
          <a:xfrm>
            <a:off x="4343400" y="3505200"/>
            <a:ext cx="457200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a:r>
              <a:rPr lang="ar-SA" altLang="en-US" b="1" u="sng">
                <a:cs typeface="B Lotus" pitchFamily="2" charset="-78"/>
              </a:rPr>
              <a:t>سازمانهاي اعتبار دهنده وشركتهاي گواهي دهنده</a:t>
            </a:r>
            <a:r>
              <a:rPr lang="ar-SA" altLang="en-US" sz="1400" u="sng">
                <a:cs typeface="B Lotus" pitchFamily="2" charset="-78"/>
              </a:rPr>
              <a:t> </a:t>
            </a:r>
            <a:endParaRPr lang="en-US" u="sng">
              <a:cs typeface="B Lotus" pitchFamily="2" charset="-78"/>
            </a:endParaRPr>
          </a:p>
        </p:txBody>
      </p:sp>
      <p:sp>
        <p:nvSpPr>
          <p:cNvPr id="59" name="Text Box 4"/>
          <p:cNvSpPr txBox="1">
            <a:spLocks noChangeArrowheads="1"/>
          </p:cNvSpPr>
          <p:nvPr/>
        </p:nvSpPr>
        <p:spPr bwMode="auto">
          <a:xfrm>
            <a:off x="1600200" y="3200400"/>
            <a:ext cx="1527175" cy="457200"/>
          </a:xfrm>
          <a:prstGeom prst="rect">
            <a:avLst/>
          </a:prstGeom>
          <a:solidFill>
            <a:srgbClr val="FFFFFF"/>
          </a:solidFill>
          <a:ln w="9525">
            <a:solidFill>
              <a:srgbClr val="000000"/>
            </a:solidFill>
            <a:miter lim="800000"/>
            <a:headEnd/>
            <a:tailEnd/>
          </a:ln>
          <a:effectLst>
            <a:outerShdw dist="107763" dir="8100000" algn="ctr" rotWithShape="0">
              <a:srgbClr val="808080"/>
            </a:outerShdw>
          </a:effectLst>
        </p:spPr>
        <p:txBody>
          <a:bodyPr anchor="ctr" anchorCtr="1"/>
          <a:lstStyle/>
          <a:p>
            <a:pPr algn="ctr" eaLnBrk="0" hangingPunct="0">
              <a:defRPr/>
            </a:pPr>
            <a:r>
              <a:rPr lang="en-US" altLang="ar-SA" sz="3200" b="1" i="1" dirty="0">
                <a:latin typeface="Times New Roman" pitchFamily="18" charset="0"/>
                <a:cs typeface="Traffic" pitchFamily="10" charset="-78"/>
              </a:rPr>
              <a:t>IAF</a:t>
            </a:r>
          </a:p>
        </p:txBody>
      </p:sp>
      <p:sp>
        <p:nvSpPr>
          <p:cNvPr id="27658" name="Text Box 5"/>
          <p:cNvSpPr txBox="1">
            <a:spLocks noChangeArrowheads="1"/>
          </p:cNvSpPr>
          <p:nvPr/>
        </p:nvSpPr>
        <p:spPr bwMode="auto">
          <a:xfrm>
            <a:off x="3919538" y="4246563"/>
            <a:ext cx="1201737" cy="630237"/>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000" b="1" i="1">
                <a:latin typeface="Times New Roman" pitchFamily="18" charset="0"/>
                <a:cs typeface="Traffic" pitchFamily="2" charset="-78"/>
              </a:rPr>
              <a:t>SAS</a:t>
            </a:r>
          </a:p>
          <a:p>
            <a:pPr algn="ctr"/>
            <a:r>
              <a:rPr lang="ar-SA" altLang="en-US" sz="1600" b="1" i="1">
                <a:latin typeface="Times New Roman" pitchFamily="18" charset="0"/>
                <a:cs typeface="Traffic" pitchFamily="2" charset="-78"/>
              </a:rPr>
              <a:t>سوئيس</a:t>
            </a:r>
            <a:endParaRPr lang="en-US" altLang="en-US" sz="1600" b="1" i="1">
              <a:latin typeface="Times New Roman" pitchFamily="18" charset="0"/>
              <a:cs typeface="Traffic" pitchFamily="2" charset="-78"/>
            </a:endParaRPr>
          </a:p>
        </p:txBody>
      </p:sp>
      <p:sp>
        <p:nvSpPr>
          <p:cNvPr id="27659" name="Text Box 6"/>
          <p:cNvSpPr txBox="1">
            <a:spLocks noChangeArrowheads="1"/>
          </p:cNvSpPr>
          <p:nvPr/>
        </p:nvSpPr>
        <p:spPr bwMode="auto">
          <a:xfrm>
            <a:off x="2468563" y="4246563"/>
            <a:ext cx="874712" cy="630237"/>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000" b="1" i="1">
                <a:latin typeface="Times New Roman" pitchFamily="18" charset="0"/>
                <a:cs typeface="Traffic" pitchFamily="2" charset="-78"/>
              </a:rPr>
              <a:t>UKAS</a:t>
            </a:r>
          </a:p>
          <a:p>
            <a:pPr algn="ctr"/>
            <a:r>
              <a:rPr lang="ar-SA" altLang="en-US" b="1" i="1">
                <a:latin typeface="Times New Roman" pitchFamily="18" charset="0"/>
                <a:cs typeface="Traffic" pitchFamily="2" charset="-78"/>
              </a:rPr>
              <a:t>انگلستان</a:t>
            </a:r>
            <a:endParaRPr lang="en-US" altLang="en-US" sz="2000" b="1" i="1">
              <a:latin typeface="Times New Roman" pitchFamily="18" charset="0"/>
              <a:cs typeface="Traffic" pitchFamily="2" charset="-78"/>
            </a:endParaRPr>
          </a:p>
        </p:txBody>
      </p:sp>
      <p:sp>
        <p:nvSpPr>
          <p:cNvPr id="27660" name="Text Box 7"/>
          <p:cNvSpPr txBox="1">
            <a:spLocks noChangeArrowheads="1"/>
          </p:cNvSpPr>
          <p:nvPr/>
        </p:nvSpPr>
        <p:spPr bwMode="auto">
          <a:xfrm>
            <a:off x="5581650" y="4260850"/>
            <a:ext cx="873125" cy="615950"/>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000" b="1" i="1">
                <a:latin typeface="Times New Roman" pitchFamily="18" charset="0"/>
                <a:cs typeface="Traffic" pitchFamily="2" charset="-78"/>
              </a:rPr>
              <a:t>DAR</a:t>
            </a:r>
          </a:p>
          <a:p>
            <a:pPr algn="ctr"/>
            <a:r>
              <a:rPr lang="ar-SA" altLang="en-US" sz="2000" b="1" i="1">
                <a:latin typeface="Times New Roman" pitchFamily="18" charset="0"/>
                <a:cs typeface="Traffic" pitchFamily="2" charset="-78"/>
              </a:rPr>
              <a:t>آلمان</a:t>
            </a:r>
            <a:endParaRPr lang="en-US" altLang="en-US" sz="2000" b="1" i="1">
              <a:latin typeface="Times New Roman" pitchFamily="18" charset="0"/>
              <a:cs typeface="Traffic" pitchFamily="2" charset="-78"/>
            </a:endParaRPr>
          </a:p>
        </p:txBody>
      </p:sp>
      <p:sp>
        <p:nvSpPr>
          <p:cNvPr id="27661" name="Text Box 8"/>
          <p:cNvSpPr txBox="1">
            <a:spLocks noChangeArrowheads="1"/>
          </p:cNvSpPr>
          <p:nvPr/>
        </p:nvSpPr>
        <p:spPr bwMode="auto">
          <a:xfrm>
            <a:off x="304800" y="4425950"/>
            <a:ext cx="1731963" cy="236538"/>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ar-SA" altLang="en-US" sz="2000" b="1" i="1">
                <a:latin typeface="Times New Roman" pitchFamily="18" charset="0"/>
                <a:cs typeface="Traffic" pitchFamily="2" charset="-78"/>
              </a:rPr>
              <a:t>مؤسسات اعتبار دهنده</a:t>
            </a:r>
            <a:endParaRPr lang="en-US" altLang="en-US" sz="2000" b="1" i="1">
              <a:latin typeface="Times New Roman" pitchFamily="18" charset="0"/>
              <a:cs typeface="Traffic" pitchFamily="2" charset="-78"/>
            </a:endParaRPr>
          </a:p>
        </p:txBody>
      </p:sp>
      <p:sp>
        <p:nvSpPr>
          <p:cNvPr id="27662" name="Text Box 9"/>
          <p:cNvSpPr txBox="1">
            <a:spLocks noChangeArrowheads="1"/>
          </p:cNvSpPr>
          <p:nvPr/>
        </p:nvSpPr>
        <p:spPr bwMode="auto">
          <a:xfrm>
            <a:off x="379413" y="5689600"/>
            <a:ext cx="1731962" cy="236538"/>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ar-SA" altLang="en-US" sz="2000" b="1" i="1">
                <a:latin typeface="Times New Roman" pitchFamily="18" charset="0"/>
                <a:cs typeface="Traffic" pitchFamily="2" charset="-78"/>
              </a:rPr>
              <a:t>مؤسسات گواهي دهنده</a:t>
            </a:r>
            <a:endParaRPr lang="en-US" altLang="en-US" sz="2000" b="1" i="1">
              <a:latin typeface="Times New Roman" pitchFamily="18" charset="0"/>
              <a:cs typeface="Traffic" pitchFamily="2" charset="-78"/>
            </a:endParaRPr>
          </a:p>
        </p:txBody>
      </p:sp>
      <p:sp>
        <p:nvSpPr>
          <p:cNvPr id="27663" name="Text Box 10"/>
          <p:cNvSpPr txBox="1">
            <a:spLocks noChangeArrowheads="1"/>
          </p:cNvSpPr>
          <p:nvPr/>
        </p:nvSpPr>
        <p:spPr bwMode="auto">
          <a:xfrm>
            <a:off x="4113213" y="5713413"/>
            <a:ext cx="765175" cy="236537"/>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400" b="1" i="1">
                <a:latin typeface="Times New Roman" pitchFamily="18" charset="0"/>
                <a:cs typeface="Traffic" pitchFamily="2" charset="-78"/>
              </a:rPr>
              <a:t>SGS</a:t>
            </a:r>
          </a:p>
        </p:txBody>
      </p:sp>
      <p:sp>
        <p:nvSpPr>
          <p:cNvPr id="27664" name="Text Box 11"/>
          <p:cNvSpPr txBox="1">
            <a:spLocks noChangeArrowheads="1"/>
          </p:cNvSpPr>
          <p:nvPr/>
        </p:nvSpPr>
        <p:spPr bwMode="auto">
          <a:xfrm>
            <a:off x="2779713" y="5713413"/>
            <a:ext cx="765175" cy="236537"/>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400" b="1" i="1">
                <a:latin typeface="Times New Roman" pitchFamily="18" charset="0"/>
                <a:cs typeface="Traffic" pitchFamily="2" charset="-78"/>
              </a:rPr>
              <a:t>BSI</a:t>
            </a:r>
          </a:p>
        </p:txBody>
      </p:sp>
      <p:sp>
        <p:nvSpPr>
          <p:cNvPr id="27665" name="Text Box 12"/>
          <p:cNvSpPr txBox="1">
            <a:spLocks noChangeArrowheads="1"/>
          </p:cNvSpPr>
          <p:nvPr/>
        </p:nvSpPr>
        <p:spPr bwMode="auto">
          <a:xfrm>
            <a:off x="5446713" y="5713413"/>
            <a:ext cx="765175" cy="236537"/>
          </a:xfrm>
          <a:prstGeom prst="rect">
            <a:avLst/>
          </a:prstGeom>
          <a:solidFill>
            <a:srgbClr val="FFFFFF"/>
          </a:soli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2000" b="1" i="1">
                <a:latin typeface="Times New Roman" pitchFamily="18" charset="0"/>
                <a:cs typeface="Traffic" pitchFamily="2" charset="-78"/>
              </a:rPr>
              <a:t>TUV</a:t>
            </a:r>
          </a:p>
        </p:txBody>
      </p:sp>
      <p:pic>
        <p:nvPicPr>
          <p:cNvPr id="28689" name="Picture 1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8" presetClass="entr" presetSubtype="0" accel="100000" fill="hold" nodeType="clickEffect">
                                  <p:stCondLst>
                                    <p:cond delay="0"/>
                                  </p:stCondLst>
                                  <p:childTnLst>
                                    <p:set>
                                      <p:cBhvr>
                                        <p:cTn id="6" dur="1" fill="hold">
                                          <p:stCondLst>
                                            <p:cond delay="0"/>
                                          </p:stCondLst>
                                        </p:cTn>
                                        <p:tgtEl>
                                          <p:spTgt spid="27654">
                                            <p:txEl>
                                              <p:pRg st="2" end="2"/>
                                            </p:txEl>
                                          </p:spTgt>
                                        </p:tgtEl>
                                        <p:attrNameLst>
                                          <p:attrName>style.visibility</p:attrName>
                                        </p:attrNameLst>
                                      </p:cBhvr>
                                      <p:to>
                                        <p:strVal val="visible"/>
                                      </p:to>
                                    </p:set>
                                    <p:anim calcmode="lin" valueType="num">
                                      <p:cBhvr>
                                        <p:cTn id="7" dur="500" fill="hold"/>
                                        <p:tgtEl>
                                          <p:spTgt spid="27654">
                                            <p:txEl>
                                              <p:pRg st="2" end="2"/>
                                            </p:txEl>
                                          </p:spTgt>
                                        </p:tgtEl>
                                        <p:attrNameLst>
                                          <p:attrName>ppt_w</p:attrName>
                                        </p:attrNameLst>
                                      </p:cBhvr>
                                      <p:tavLst>
                                        <p:tav tm="0">
                                          <p:val>
                                            <p:strVal val="#ppt_w*2.5"/>
                                          </p:val>
                                        </p:tav>
                                        <p:tav tm="100000">
                                          <p:val>
                                            <p:strVal val="#ppt_w"/>
                                          </p:val>
                                        </p:tav>
                                      </p:tavLst>
                                    </p:anim>
                                    <p:anim calcmode="lin" valueType="num">
                                      <p:cBhvr>
                                        <p:cTn id="8" dur="500" fill="hold"/>
                                        <p:tgtEl>
                                          <p:spTgt spid="27654">
                                            <p:txEl>
                                              <p:pRg st="2" end="2"/>
                                            </p:txEl>
                                          </p:spTgt>
                                        </p:tgtEl>
                                        <p:attrNameLst>
                                          <p:attrName>ppt_h</p:attrName>
                                        </p:attrNameLst>
                                      </p:cBhvr>
                                      <p:tavLst>
                                        <p:tav tm="0">
                                          <p:val>
                                            <p:strVal val="#ppt_h*0.01"/>
                                          </p:val>
                                        </p:tav>
                                        <p:tav tm="100000">
                                          <p:val>
                                            <p:strVal val="#ppt_h"/>
                                          </p:val>
                                        </p:tav>
                                      </p:tavLst>
                                    </p:anim>
                                    <p:anim calcmode="lin" valueType="num">
                                      <p:cBhvr>
                                        <p:cTn id="9" dur="500" fill="hold"/>
                                        <p:tgtEl>
                                          <p:spTgt spid="27654">
                                            <p:txEl>
                                              <p:pRg st="2" end="2"/>
                                            </p:txEl>
                                          </p:spTgt>
                                        </p:tgtEl>
                                        <p:attrNameLst>
                                          <p:attrName>ppt_x</p:attrName>
                                        </p:attrNameLst>
                                      </p:cBhvr>
                                      <p:tavLst>
                                        <p:tav tm="0">
                                          <p:val>
                                            <p:strVal val="#ppt_x"/>
                                          </p:val>
                                        </p:tav>
                                        <p:tav tm="100000">
                                          <p:val>
                                            <p:strVal val="#ppt_x"/>
                                          </p:val>
                                        </p:tav>
                                      </p:tavLst>
                                    </p:anim>
                                    <p:anim calcmode="lin" valueType="num">
                                      <p:cBhvr>
                                        <p:cTn id="10" dur="500" fill="hold"/>
                                        <p:tgtEl>
                                          <p:spTgt spid="27654">
                                            <p:txEl>
                                              <p:pRg st="2" end="2"/>
                                            </p:txEl>
                                          </p:spTgt>
                                        </p:tgtEl>
                                        <p:attrNameLst>
                                          <p:attrName>ppt_y</p:attrName>
                                        </p:attrNameLst>
                                      </p:cBhvr>
                                      <p:tavLst>
                                        <p:tav tm="0">
                                          <p:val>
                                            <p:strVal val="#ppt_h+1"/>
                                          </p:val>
                                        </p:tav>
                                        <p:tav tm="100000">
                                          <p:val>
                                            <p:strVal val="#ppt_y"/>
                                          </p:val>
                                        </p:tav>
                                      </p:tavLst>
                                    </p:anim>
                                    <p:animEffect transition="in" filter="fade">
                                      <p:cBhvr>
                                        <p:cTn id="11" dur="500"/>
                                        <p:tgtEl>
                                          <p:spTgt spid="27654">
                                            <p:txEl>
                                              <p:pRg st="2" end="2"/>
                                            </p:txEl>
                                          </p:spTgt>
                                        </p:tgtEl>
                                      </p:cBhvr>
                                    </p:animEffect>
                                  </p:childTnLst>
                                </p:cTn>
                              </p:par>
                              <p:par>
                                <p:cTn id="12" presetID="58" presetClass="entr" presetSubtype="0" accel="100000" fill="hold" nodeType="withEffect">
                                  <p:stCondLst>
                                    <p:cond delay="0"/>
                                  </p:stCondLst>
                                  <p:childTnLst>
                                    <p:set>
                                      <p:cBhvr>
                                        <p:cTn id="13" dur="1" fill="hold">
                                          <p:stCondLst>
                                            <p:cond delay="0"/>
                                          </p:stCondLst>
                                        </p:cTn>
                                        <p:tgtEl>
                                          <p:spTgt spid="27654">
                                            <p:txEl>
                                              <p:pRg st="3" end="3"/>
                                            </p:txEl>
                                          </p:spTgt>
                                        </p:tgtEl>
                                        <p:attrNameLst>
                                          <p:attrName>style.visibility</p:attrName>
                                        </p:attrNameLst>
                                      </p:cBhvr>
                                      <p:to>
                                        <p:strVal val="visible"/>
                                      </p:to>
                                    </p:set>
                                    <p:anim calcmode="lin" valueType="num">
                                      <p:cBhvr>
                                        <p:cTn id="14" dur="500" fill="hold"/>
                                        <p:tgtEl>
                                          <p:spTgt spid="27654">
                                            <p:txEl>
                                              <p:pRg st="3" end="3"/>
                                            </p:txEl>
                                          </p:spTgt>
                                        </p:tgtEl>
                                        <p:attrNameLst>
                                          <p:attrName>ppt_w</p:attrName>
                                        </p:attrNameLst>
                                      </p:cBhvr>
                                      <p:tavLst>
                                        <p:tav tm="0">
                                          <p:val>
                                            <p:strVal val="#ppt_w*2.5"/>
                                          </p:val>
                                        </p:tav>
                                        <p:tav tm="100000">
                                          <p:val>
                                            <p:strVal val="#ppt_w"/>
                                          </p:val>
                                        </p:tav>
                                      </p:tavLst>
                                    </p:anim>
                                    <p:anim calcmode="lin" valueType="num">
                                      <p:cBhvr>
                                        <p:cTn id="15" dur="500" fill="hold"/>
                                        <p:tgtEl>
                                          <p:spTgt spid="27654">
                                            <p:txEl>
                                              <p:pRg st="3" end="3"/>
                                            </p:txEl>
                                          </p:spTgt>
                                        </p:tgtEl>
                                        <p:attrNameLst>
                                          <p:attrName>ppt_h</p:attrName>
                                        </p:attrNameLst>
                                      </p:cBhvr>
                                      <p:tavLst>
                                        <p:tav tm="0">
                                          <p:val>
                                            <p:strVal val="#ppt_h*0.01"/>
                                          </p:val>
                                        </p:tav>
                                        <p:tav tm="100000">
                                          <p:val>
                                            <p:strVal val="#ppt_h"/>
                                          </p:val>
                                        </p:tav>
                                      </p:tavLst>
                                    </p:anim>
                                    <p:anim calcmode="lin" valueType="num">
                                      <p:cBhvr>
                                        <p:cTn id="16" dur="500" fill="hold"/>
                                        <p:tgtEl>
                                          <p:spTgt spid="27654">
                                            <p:txEl>
                                              <p:pRg st="3" end="3"/>
                                            </p:txEl>
                                          </p:spTgt>
                                        </p:tgtEl>
                                        <p:attrNameLst>
                                          <p:attrName>ppt_x</p:attrName>
                                        </p:attrNameLst>
                                      </p:cBhvr>
                                      <p:tavLst>
                                        <p:tav tm="0">
                                          <p:val>
                                            <p:strVal val="#ppt_x"/>
                                          </p:val>
                                        </p:tav>
                                        <p:tav tm="100000">
                                          <p:val>
                                            <p:strVal val="#ppt_x"/>
                                          </p:val>
                                        </p:tav>
                                      </p:tavLst>
                                    </p:anim>
                                    <p:anim calcmode="lin" valueType="num">
                                      <p:cBhvr>
                                        <p:cTn id="17" dur="500" fill="hold"/>
                                        <p:tgtEl>
                                          <p:spTgt spid="27654">
                                            <p:txEl>
                                              <p:pRg st="3" end="3"/>
                                            </p:txEl>
                                          </p:spTgt>
                                        </p:tgtEl>
                                        <p:attrNameLst>
                                          <p:attrName>ppt_y</p:attrName>
                                        </p:attrNameLst>
                                      </p:cBhvr>
                                      <p:tavLst>
                                        <p:tav tm="0">
                                          <p:val>
                                            <p:strVal val="#ppt_h+1"/>
                                          </p:val>
                                        </p:tav>
                                        <p:tav tm="100000">
                                          <p:val>
                                            <p:strVal val="#ppt_y"/>
                                          </p:val>
                                        </p:tav>
                                      </p:tavLst>
                                    </p:anim>
                                    <p:animEffect transition="in" filter="fade">
                                      <p:cBhvr>
                                        <p:cTn id="18" dur="500"/>
                                        <p:tgtEl>
                                          <p:spTgt spid="27654">
                                            <p:txEl>
                                              <p:pRg st="3" end="3"/>
                                            </p:txEl>
                                          </p:spTgt>
                                        </p:tgtEl>
                                      </p:cBhvr>
                                    </p:animEffect>
                                  </p:childTnLst>
                                </p:cTn>
                              </p:par>
                              <p:par>
                                <p:cTn id="19" presetID="58" presetClass="entr" presetSubtype="0" accel="100000" fill="hold" nodeType="withEffect">
                                  <p:stCondLst>
                                    <p:cond delay="0"/>
                                  </p:stCondLst>
                                  <p:childTnLst>
                                    <p:set>
                                      <p:cBhvr>
                                        <p:cTn id="20" dur="1" fill="hold">
                                          <p:stCondLst>
                                            <p:cond delay="0"/>
                                          </p:stCondLst>
                                        </p:cTn>
                                        <p:tgtEl>
                                          <p:spTgt spid="27654">
                                            <p:txEl>
                                              <p:pRg st="4" end="4"/>
                                            </p:txEl>
                                          </p:spTgt>
                                        </p:tgtEl>
                                        <p:attrNameLst>
                                          <p:attrName>style.visibility</p:attrName>
                                        </p:attrNameLst>
                                      </p:cBhvr>
                                      <p:to>
                                        <p:strVal val="visible"/>
                                      </p:to>
                                    </p:set>
                                    <p:anim calcmode="lin" valueType="num">
                                      <p:cBhvr>
                                        <p:cTn id="21" dur="500" fill="hold"/>
                                        <p:tgtEl>
                                          <p:spTgt spid="27654">
                                            <p:txEl>
                                              <p:pRg st="4" end="4"/>
                                            </p:txEl>
                                          </p:spTgt>
                                        </p:tgtEl>
                                        <p:attrNameLst>
                                          <p:attrName>ppt_w</p:attrName>
                                        </p:attrNameLst>
                                      </p:cBhvr>
                                      <p:tavLst>
                                        <p:tav tm="0">
                                          <p:val>
                                            <p:strVal val="#ppt_w*2.5"/>
                                          </p:val>
                                        </p:tav>
                                        <p:tav tm="100000">
                                          <p:val>
                                            <p:strVal val="#ppt_w"/>
                                          </p:val>
                                        </p:tav>
                                      </p:tavLst>
                                    </p:anim>
                                    <p:anim calcmode="lin" valueType="num">
                                      <p:cBhvr>
                                        <p:cTn id="22" dur="500" fill="hold"/>
                                        <p:tgtEl>
                                          <p:spTgt spid="27654">
                                            <p:txEl>
                                              <p:pRg st="4" end="4"/>
                                            </p:txEl>
                                          </p:spTgt>
                                        </p:tgtEl>
                                        <p:attrNameLst>
                                          <p:attrName>ppt_h</p:attrName>
                                        </p:attrNameLst>
                                      </p:cBhvr>
                                      <p:tavLst>
                                        <p:tav tm="0">
                                          <p:val>
                                            <p:strVal val="#ppt_h*0.01"/>
                                          </p:val>
                                        </p:tav>
                                        <p:tav tm="100000">
                                          <p:val>
                                            <p:strVal val="#ppt_h"/>
                                          </p:val>
                                        </p:tav>
                                      </p:tavLst>
                                    </p:anim>
                                    <p:anim calcmode="lin" valueType="num">
                                      <p:cBhvr>
                                        <p:cTn id="23" dur="500" fill="hold"/>
                                        <p:tgtEl>
                                          <p:spTgt spid="27654">
                                            <p:txEl>
                                              <p:pRg st="4" end="4"/>
                                            </p:txEl>
                                          </p:spTgt>
                                        </p:tgtEl>
                                        <p:attrNameLst>
                                          <p:attrName>ppt_x</p:attrName>
                                        </p:attrNameLst>
                                      </p:cBhvr>
                                      <p:tavLst>
                                        <p:tav tm="0">
                                          <p:val>
                                            <p:strVal val="#ppt_x"/>
                                          </p:val>
                                        </p:tav>
                                        <p:tav tm="100000">
                                          <p:val>
                                            <p:strVal val="#ppt_x"/>
                                          </p:val>
                                        </p:tav>
                                      </p:tavLst>
                                    </p:anim>
                                    <p:anim calcmode="lin" valueType="num">
                                      <p:cBhvr>
                                        <p:cTn id="24" dur="500" fill="hold"/>
                                        <p:tgtEl>
                                          <p:spTgt spid="27654">
                                            <p:txEl>
                                              <p:pRg st="4" end="4"/>
                                            </p:txEl>
                                          </p:spTgt>
                                        </p:tgtEl>
                                        <p:attrNameLst>
                                          <p:attrName>ppt_y</p:attrName>
                                        </p:attrNameLst>
                                      </p:cBhvr>
                                      <p:tavLst>
                                        <p:tav tm="0">
                                          <p:val>
                                            <p:strVal val="#ppt_h+1"/>
                                          </p:val>
                                        </p:tav>
                                        <p:tav tm="100000">
                                          <p:val>
                                            <p:strVal val="#ppt_y"/>
                                          </p:val>
                                        </p:tav>
                                      </p:tavLst>
                                    </p:anim>
                                    <p:animEffect transition="in" filter="fade">
                                      <p:cBhvr>
                                        <p:cTn id="25" dur="500"/>
                                        <p:tgtEl>
                                          <p:spTgt spid="27654">
                                            <p:txEl>
                                              <p:pRg st="4" end="4"/>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27656"/>
                                        </p:tgtEl>
                                        <p:attrNameLst>
                                          <p:attrName>style.visibility</p:attrName>
                                        </p:attrNameLst>
                                      </p:cBhvr>
                                      <p:to>
                                        <p:strVal val="visible"/>
                                      </p:to>
                                    </p:set>
                                    <p:anim calcmode="lin" valueType="num">
                                      <p:cBhvr>
                                        <p:cTn id="30" dur="1000" fill="hold"/>
                                        <p:tgtEl>
                                          <p:spTgt spid="27656"/>
                                        </p:tgtEl>
                                        <p:attrNameLst>
                                          <p:attrName>ppt_w</p:attrName>
                                        </p:attrNameLst>
                                      </p:cBhvr>
                                      <p:tavLst>
                                        <p:tav tm="0">
                                          <p:val>
                                            <p:strVal val="#ppt_w*0.70"/>
                                          </p:val>
                                        </p:tav>
                                        <p:tav tm="100000">
                                          <p:val>
                                            <p:strVal val="#ppt_w"/>
                                          </p:val>
                                        </p:tav>
                                      </p:tavLst>
                                    </p:anim>
                                    <p:anim calcmode="lin" valueType="num">
                                      <p:cBhvr>
                                        <p:cTn id="31" dur="1000" fill="hold"/>
                                        <p:tgtEl>
                                          <p:spTgt spid="27656"/>
                                        </p:tgtEl>
                                        <p:attrNameLst>
                                          <p:attrName>ppt_h</p:attrName>
                                        </p:attrNameLst>
                                      </p:cBhvr>
                                      <p:tavLst>
                                        <p:tav tm="0">
                                          <p:val>
                                            <p:strVal val="#ppt_h"/>
                                          </p:val>
                                        </p:tav>
                                        <p:tav tm="100000">
                                          <p:val>
                                            <p:strVal val="#ppt_h"/>
                                          </p:val>
                                        </p:tav>
                                      </p:tavLst>
                                    </p:anim>
                                    <p:animEffect transition="in" filter="fade">
                                      <p:cBhvr>
                                        <p:cTn id="32" dur="1000"/>
                                        <p:tgtEl>
                                          <p:spTgt spid="2765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9" presetClass="entr" presetSubtype="10" fill="hold" grpId="0" nodeType="clickEffect">
                                  <p:stCondLst>
                                    <p:cond delay="0"/>
                                  </p:stCondLst>
                                  <p:childTnLst>
                                    <p:set>
                                      <p:cBhvr>
                                        <p:cTn id="36" dur="1" fill="hold">
                                          <p:stCondLst>
                                            <p:cond delay="0"/>
                                          </p:stCondLst>
                                        </p:cTn>
                                        <p:tgtEl>
                                          <p:spTgt spid="27661"/>
                                        </p:tgtEl>
                                        <p:attrNameLst>
                                          <p:attrName>style.visibility</p:attrName>
                                        </p:attrNameLst>
                                      </p:cBhvr>
                                      <p:to>
                                        <p:strVal val="visible"/>
                                      </p:to>
                                    </p:set>
                                    <p:anim calcmode="lin" valueType="num">
                                      <p:cBhvr>
                                        <p:cTn id="37" dur="1000" fill="hold"/>
                                        <p:tgtEl>
                                          <p:spTgt spid="27661"/>
                                        </p:tgtEl>
                                        <p:attrNameLst>
                                          <p:attrName>ppt_w</p:attrName>
                                        </p:attrNameLst>
                                      </p:cBhvr>
                                      <p:tavLst>
                                        <p:tav tm="0" fmla="#ppt_w*sin(2.5*pi*$)">
                                          <p:val>
                                            <p:fltVal val="0"/>
                                          </p:val>
                                        </p:tav>
                                        <p:tav tm="100000">
                                          <p:val>
                                            <p:fltVal val="1"/>
                                          </p:val>
                                        </p:tav>
                                      </p:tavLst>
                                    </p:anim>
                                    <p:anim calcmode="lin" valueType="num">
                                      <p:cBhvr>
                                        <p:cTn id="38" dur="1000" fill="hold"/>
                                        <p:tgtEl>
                                          <p:spTgt spid="27661"/>
                                        </p:tgtEl>
                                        <p:attrNameLst>
                                          <p:attrName>ppt_h</p:attrName>
                                        </p:attrNameLst>
                                      </p:cBhvr>
                                      <p:tavLst>
                                        <p:tav tm="0">
                                          <p:val>
                                            <p:strVal val="#ppt_h"/>
                                          </p:val>
                                        </p:tav>
                                        <p:tav tm="100000">
                                          <p:val>
                                            <p:strVal val="#ppt_h"/>
                                          </p:val>
                                        </p:tav>
                                      </p:tavLst>
                                    </p:anim>
                                  </p:childTnLst>
                                </p:cTn>
                              </p:par>
                              <p:par>
                                <p:cTn id="39" presetID="19" presetClass="entr" presetSubtype="10"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p:cTn id="41" dur="1000" fill="hold"/>
                                        <p:tgtEl>
                                          <p:spTgt spid="59"/>
                                        </p:tgtEl>
                                        <p:attrNameLst>
                                          <p:attrName>ppt_w</p:attrName>
                                        </p:attrNameLst>
                                      </p:cBhvr>
                                      <p:tavLst>
                                        <p:tav tm="0" fmla="#ppt_w*sin(2.5*pi*$)">
                                          <p:val>
                                            <p:fltVal val="0"/>
                                          </p:val>
                                        </p:tav>
                                        <p:tav tm="100000">
                                          <p:val>
                                            <p:fltVal val="1"/>
                                          </p:val>
                                        </p:tav>
                                      </p:tavLst>
                                    </p:anim>
                                    <p:anim calcmode="lin" valueType="num">
                                      <p:cBhvr>
                                        <p:cTn id="42" dur="1000" fill="hold"/>
                                        <p:tgtEl>
                                          <p:spTgt spid="59"/>
                                        </p:tgtEl>
                                        <p:attrNameLst>
                                          <p:attrName>ppt_h</p:attrName>
                                        </p:attrNameLst>
                                      </p:cBhvr>
                                      <p:tavLst>
                                        <p:tav tm="0">
                                          <p:val>
                                            <p:strVal val="#ppt_h"/>
                                          </p:val>
                                        </p:tav>
                                        <p:tav tm="100000">
                                          <p:val>
                                            <p:strVal val="#ppt_h"/>
                                          </p:val>
                                        </p:tav>
                                      </p:tavLst>
                                    </p:anim>
                                  </p:childTnLst>
                                </p:cTn>
                              </p:par>
                              <p:par>
                                <p:cTn id="43" presetID="19" presetClass="entr" presetSubtype="10" fill="hold" grpId="0" nodeType="withEffect">
                                  <p:stCondLst>
                                    <p:cond delay="0"/>
                                  </p:stCondLst>
                                  <p:childTnLst>
                                    <p:set>
                                      <p:cBhvr>
                                        <p:cTn id="44" dur="1" fill="hold">
                                          <p:stCondLst>
                                            <p:cond delay="0"/>
                                          </p:stCondLst>
                                        </p:cTn>
                                        <p:tgtEl>
                                          <p:spTgt spid="27659"/>
                                        </p:tgtEl>
                                        <p:attrNameLst>
                                          <p:attrName>style.visibility</p:attrName>
                                        </p:attrNameLst>
                                      </p:cBhvr>
                                      <p:to>
                                        <p:strVal val="visible"/>
                                      </p:to>
                                    </p:set>
                                    <p:anim calcmode="lin" valueType="num">
                                      <p:cBhvr>
                                        <p:cTn id="45" dur="1000" fill="hold"/>
                                        <p:tgtEl>
                                          <p:spTgt spid="27659"/>
                                        </p:tgtEl>
                                        <p:attrNameLst>
                                          <p:attrName>ppt_w</p:attrName>
                                        </p:attrNameLst>
                                      </p:cBhvr>
                                      <p:tavLst>
                                        <p:tav tm="0" fmla="#ppt_w*sin(2.5*pi*$)">
                                          <p:val>
                                            <p:fltVal val="0"/>
                                          </p:val>
                                        </p:tav>
                                        <p:tav tm="100000">
                                          <p:val>
                                            <p:fltVal val="1"/>
                                          </p:val>
                                        </p:tav>
                                      </p:tavLst>
                                    </p:anim>
                                    <p:anim calcmode="lin" valueType="num">
                                      <p:cBhvr>
                                        <p:cTn id="46" dur="1000" fill="hold"/>
                                        <p:tgtEl>
                                          <p:spTgt spid="27659"/>
                                        </p:tgtEl>
                                        <p:attrNameLst>
                                          <p:attrName>ppt_h</p:attrName>
                                        </p:attrNameLst>
                                      </p:cBhvr>
                                      <p:tavLst>
                                        <p:tav tm="0">
                                          <p:val>
                                            <p:strVal val="#ppt_h"/>
                                          </p:val>
                                        </p:tav>
                                        <p:tav tm="100000">
                                          <p:val>
                                            <p:strVal val="#ppt_h"/>
                                          </p:val>
                                        </p:tav>
                                      </p:tavLst>
                                    </p:anim>
                                  </p:childTnLst>
                                </p:cTn>
                              </p:par>
                              <p:par>
                                <p:cTn id="47" presetID="19" presetClass="entr" presetSubtype="10" fill="hold" grpId="0" nodeType="withEffect">
                                  <p:stCondLst>
                                    <p:cond delay="0"/>
                                  </p:stCondLst>
                                  <p:childTnLst>
                                    <p:set>
                                      <p:cBhvr>
                                        <p:cTn id="48" dur="1" fill="hold">
                                          <p:stCondLst>
                                            <p:cond delay="0"/>
                                          </p:stCondLst>
                                        </p:cTn>
                                        <p:tgtEl>
                                          <p:spTgt spid="27658"/>
                                        </p:tgtEl>
                                        <p:attrNameLst>
                                          <p:attrName>style.visibility</p:attrName>
                                        </p:attrNameLst>
                                      </p:cBhvr>
                                      <p:to>
                                        <p:strVal val="visible"/>
                                      </p:to>
                                    </p:set>
                                    <p:anim calcmode="lin" valueType="num">
                                      <p:cBhvr>
                                        <p:cTn id="49" dur="1000" fill="hold"/>
                                        <p:tgtEl>
                                          <p:spTgt spid="27658"/>
                                        </p:tgtEl>
                                        <p:attrNameLst>
                                          <p:attrName>ppt_w</p:attrName>
                                        </p:attrNameLst>
                                      </p:cBhvr>
                                      <p:tavLst>
                                        <p:tav tm="0" fmla="#ppt_w*sin(2.5*pi*$)">
                                          <p:val>
                                            <p:fltVal val="0"/>
                                          </p:val>
                                        </p:tav>
                                        <p:tav tm="100000">
                                          <p:val>
                                            <p:fltVal val="1"/>
                                          </p:val>
                                        </p:tav>
                                      </p:tavLst>
                                    </p:anim>
                                    <p:anim calcmode="lin" valueType="num">
                                      <p:cBhvr>
                                        <p:cTn id="50" dur="1000" fill="hold"/>
                                        <p:tgtEl>
                                          <p:spTgt spid="27658"/>
                                        </p:tgtEl>
                                        <p:attrNameLst>
                                          <p:attrName>ppt_h</p:attrName>
                                        </p:attrNameLst>
                                      </p:cBhvr>
                                      <p:tavLst>
                                        <p:tav tm="0">
                                          <p:val>
                                            <p:strVal val="#ppt_h"/>
                                          </p:val>
                                        </p:tav>
                                        <p:tav tm="100000">
                                          <p:val>
                                            <p:strVal val="#ppt_h"/>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27660"/>
                                        </p:tgtEl>
                                        <p:attrNameLst>
                                          <p:attrName>style.visibility</p:attrName>
                                        </p:attrNameLst>
                                      </p:cBhvr>
                                      <p:to>
                                        <p:strVal val="visible"/>
                                      </p:to>
                                    </p:set>
                                    <p:anim calcmode="lin" valueType="num">
                                      <p:cBhvr>
                                        <p:cTn id="53" dur="1000" fill="hold"/>
                                        <p:tgtEl>
                                          <p:spTgt spid="27660"/>
                                        </p:tgtEl>
                                        <p:attrNameLst>
                                          <p:attrName>ppt_w</p:attrName>
                                        </p:attrNameLst>
                                      </p:cBhvr>
                                      <p:tavLst>
                                        <p:tav tm="0" fmla="#ppt_w*sin(2.5*pi*$)">
                                          <p:val>
                                            <p:fltVal val="0"/>
                                          </p:val>
                                        </p:tav>
                                        <p:tav tm="100000">
                                          <p:val>
                                            <p:fltVal val="1"/>
                                          </p:val>
                                        </p:tav>
                                      </p:tavLst>
                                    </p:anim>
                                    <p:anim calcmode="lin" valueType="num">
                                      <p:cBhvr>
                                        <p:cTn id="54" dur="1000" fill="hold"/>
                                        <p:tgtEl>
                                          <p:spTgt spid="27660"/>
                                        </p:tgtEl>
                                        <p:attrNameLst>
                                          <p:attrName>ppt_h</p:attrName>
                                        </p:attrNameLst>
                                      </p:cBhvr>
                                      <p:tavLst>
                                        <p:tav tm="0">
                                          <p:val>
                                            <p:strVal val="#ppt_h"/>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7665"/>
                                        </p:tgtEl>
                                        <p:attrNameLst>
                                          <p:attrName>style.visibility</p:attrName>
                                        </p:attrNameLst>
                                      </p:cBhvr>
                                      <p:to>
                                        <p:strVal val="visible"/>
                                      </p:to>
                                    </p:set>
                                    <p:anim calcmode="lin" valueType="num">
                                      <p:cBhvr>
                                        <p:cTn id="57" dur="1000" fill="hold"/>
                                        <p:tgtEl>
                                          <p:spTgt spid="27665"/>
                                        </p:tgtEl>
                                        <p:attrNameLst>
                                          <p:attrName>ppt_w</p:attrName>
                                        </p:attrNameLst>
                                      </p:cBhvr>
                                      <p:tavLst>
                                        <p:tav tm="0" fmla="#ppt_w*sin(2.5*pi*$)">
                                          <p:val>
                                            <p:fltVal val="0"/>
                                          </p:val>
                                        </p:tav>
                                        <p:tav tm="100000">
                                          <p:val>
                                            <p:fltVal val="1"/>
                                          </p:val>
                                        </p:tav>
                                      </p:tavLst>
                                    </p:anim>
                                    <p:anim calcmode="lin" valueType="num">
                                      <p:cBhvr>
                                        <p:cTn id="58" dur="1000" fill="hold"/>
                                        <p:tgtEl>
                                          <p:spTgt spid="27665"/>
                                        </p:tgtEl>
                                        <p:attrNameLst>
                                          <p:attrName>ppt_h</p:attrName>
                                        </p:attrNameLst>
                                      </p:cBhvr>
                                      <p:tavLst>
                                        <p:tav tm="0">
                                          <p:val>
                                            <p:strVal val="#ppt_h"/>
                                          </p:val>
                                        </p:tav>
                                        <p:tav tm="100000">
                                          <p:val>
                                            <p:strVal val="#ppt_h"/>
                                          </p:val>
                                        </p:tav>
                                      </p:tavLst>
                                    </p:anim>
                                  </p:childTnLst>
                                </p:cTn>
                              </p:par>
                              <p:par>
                                <p:cTn id="59" presetID="19" presetClass="entr" presetSubtype="10" fill="hold" grpId="0" nodeType="withEffect">
                                  <p:stCondLst>
                                    <p:cond delay="0"/>
                                  </p:stCondLst>
                                  <p:childTnLst>
                                    <p:set>
                                      <p:cBhvr>
                                        <p:cTn id="60" dur="1" fill="hold">
                                          <p:stCondLst>
                                            <p:cond delay="0"/>
                                          </p:stCondLst>
                                        </p:cTn>
                                        <p:tgtEl>
                                          <p:spTgt spid="27663"/>
                                        </p:tgtEl>
                                        <p:attrNameLst>
                                          <p:attrName>style.visibility</p:attrName>
                                        </p:attrNameLst>
                                      </p:cBhvr>
                                      <p:to>
                                        <p:strVal val="visible"/>
                                      </p:to>
                                    </p:set>
                                    <p:anim calcmode="lin" valueType="num">
                                      <p:cBhvr>
                                        <p:cTn id="61" dur="1000" fill="hold"/>
                                        <p:tgtEl>
                                          <p:spTgt spid="27663"/>
                                        </p:tgtEl>
                                        <p:attrNameLst>
                                          <p:attrName>ppt_w</p:attrName>
                                        </p:attrNameLst>
                                      </p:cBhvr>
                                      <p:tavLst>
                                        <p:tav tm="0" fmla="#ppt_w*sin(2.5*pi*$)">
                                          <p:val>
                                            <p:fltVal val="0"/>
                                          </p:val>
                                        </p:tav>
                                        <p:tav tm="100000">
                                          <p:val>
                                            <p:fltVal val="1"/>
                                          </p:val>
                                        </p:tav>
                                      </p:tavLst>
                                    </p:anim>
                                    <p:anim calcmode="lin" valueType="num">
                                      <p:cBhvr>
                                        <p:cTn id="62" dur="1000" fill="hold"/>
                                        <p:tgtEl>
                                          <p:spTgt spid="27663"/>
                                        </p:tgtEl>
                                        <p:attrNameLst>
                                          <p:attrName>ppt_h</p:attrName>
                                        </p:attrNameLst>
                                      </p:cBhvr>
                                      <p:tavLst>
                                        <p:tav tm="0">
                                          <p:val>
                                            <p:strVal val="#ppt_h"/>
                                          </p:val>
                                        </p:tav>
                                        <p:tav tm="100000">
                                          <p:val>
                                            <p:strVal val="#ppt_h"/>
                                          </p:val>
                                        </p:tav>
                                      </p:tavLst>
                                    </p:anim>
                                  </p:childTnLst>
                                </p:cTn>
                              </p:par>
                              <p:par>
                                <p:cTn id="63" presetID="19" presetClass="entr" presetSubtype="10" fill="hold" grpId="0" nodeType="withEffect">
                                  <p:stCondLst>
                                    <p:cond delay="0"/>
                                  </p:stCondLst>
                                  <p:childTnLst>
                                    <p:set>
                                      <p:cBhvr>
                                        <p:cTn id="64" dur="1" fill="hold">
                                          <p:stCondLst>
                                            <p:cond delay="0"/>
                                          </p:stCondLst>
                                        </p:cTn>
                                        <p:tgtEl>
                                          <p:spTgt spid="27664"/>
                                        </p:tgtEl>
                                        <p:attrNameLst>
                                          <p:attrName>style.visibility</p:attrName>
                                        </p:attrNameLst>
                                      </p:cBhvr>
                                      <p:to>
                                        <p:strVal val="visible"/>
                                      </p:to>
                                    </p:set>
                                    <p:anim calcmode="lin" valueType="num">
                                      <p:cBhvr>
                                        <p:cTn id="65" dur="1000" fill="hold"/>
                                        <p:tgtEl>
                                          <p:spTgt spid="27664"/>
                                        </p:tgtEl>
                                        <p:attrNameLst>
                                          <p:attrName>ppt_w</p:attrName>
                                        </p:attrNameLst>
                                      </p:cBhvr>
                                      <p:tavLst>
                                        <p:tav tm="0" fmla="#ppt_w*sin(2.5*pi*$)">
                                          <p:val>
                                            <p:fltVal val="0"/>
                                          </p:val>
                                        </p:tav>
                                        <p:tav tm="100000">
                                          <p:val>
                                            <p:fltVal val="1"/>
                                          </p:val>
                                        </p:tav>
                                      </p:tavLst>
                                    </p:anim>
                                    <p:anim calcmode="lin" valueType="num">
                                      <p:cBhvr>
                                        <p:cTn id="66" dur="1000" fill="hold"/>
                                        <p:tgtEl>
                                          <p:spTgt spid="27664"/>
                                        </p:tgtEl>
                                        <p:attrNameLst>
                                          <p:attrName>ppt_h</p:attrName>
                                        </p:attrNameLst>
                                      </p:cBhvr>
                                      <p:tavLst>
                                        <p:tav tm="0">
                                          <p:val>
                                            <p:strVal val="#ppt_h"/>
                                          </p:val>
                                        </p:tav>
                                        <p:tav tm="100000">
                                          <p:val>
                                            <p:strVal val="#ppt_h"/>
                                          </p:val>
                                        </p:tav>
                                      </p:tavLst>
                                    </p:anim>
                                  </p:childTnLst>
                                </p:cTn>
                              </p:par>
                              <p:par>
                                <p:cTn id="67" presetID="19" presetClass="entr" presetSubtype="10" fill="hold" grpId="0" nodeType="withEffect">
                                  <p:stCondLst>
                                    <p:cond delay="0"/>
                                  </p:stCondLst>
                                  <p:childTnLst>
                                    <p:set>
                                      <p:cBhvr>
                                        <p:cTn id="68" dur="1" fill="hold">
                                          <p:stCondLst>
                                            <p:cond delay="0"/>
                                          </p:stCondLst>
                                        </p:cTn>
                                        <p:tgtEl>
                                          <p:spTgt spid="27662"/>
                                        </p:tgtEl>
                                        <p:attrNameLst>
                                          <p:attrName>style.visibility</p:attrName>
                                        </p:attrNameLst>
                                      </p:cBhvr>
                                      <p:to>
                                        <p:strVal val="visible"/>
                                      </p:to>
                                    </p:set>
                                    <p:anim calcmode="lin" valueType="num">
                                      <p:cBhvr>
                                        <p:cTn id="69" dur="1000" fill="hold"/>
                                        <p:tgtEl>
                                          <p:spTgt spid="27662"/>
                                        </p:tgtEl>
                                        <p:attrNameLst>
                                          <p:attrName>ppt_w</p:attrName>
                                        </p:attrNameLst>
                                      </p:cBhvr>
                                      <p:tavLst>
                                        <p:tav tm="0" fmla="#ppt_w*sin(2.5*pi*$)">
                                          <p:val>
                                            <p:fltVal val="0"/>
                                          </p:val>
                                        </p:tav>
                                        <p:tav tm="100000">
                                          <p:val>
                                            <p:fltVal val="1"/>
                                          </p:val>
                                        </p:tav>
                                      </p:tavLst>
                                    </p:anim>
                                    <p:anim calcmode="lin" valueType="num">
                                      <p:cBhvr>
                                        <p:cTn id="70" dur="1000" fill="hold"/>
                                        <p:tgtEl>
                                          <p:spTgt spid="2766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6" grpId="0"/>
      <p:bldP spid="59" grpId="0" animBg="1"/>
      <p:bldP spid="27658" grpId="0" animBg="1"/>
      <p:bldP spid="27659" grpId="0" animBg="1"/>
      <p:bldP spid="27660" grpId="0" animBg="1"/>
      <p:bldP spid="27661" grpId="0" animBg="1"/>
      <p:bldP spid="27662" grpId="0" animBg="1"/>
      <p:bldP spid="27663" grpId="0" animBg="1"/>
      <p:bldP spid="27664" grpId="0" animBg="1"/>
      <p:bldP spid="2766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pPr eaLnBrk="1" hangingPunct="1"/>
            <a:r>
              <a:rPr lang="ar-SA" altLang="en-US" sz="1600" smtClean="0">
                <a:latin typeface="Times New Roman" pitchFamily="18" charset="0"/>
                <a:cs typeface="B Lotus" pitchFamily="2" charset="-78"/>
              </a:rPr>
              <a:t> </a:t>
            </a:r>
            <a:r>
              <a:rPr lang="ar-SA" altLang="en-US" sz="3200" smtClean="0">
                <a:latin typeface="IranSystem1"/>
                <a:cs typeface="B Lotus" pitchFamily="2" charset="-78"/>
              </a:rPr>
              <a:t>آمار استقرار و ثبت سيستمهاي كيفيت </a:t>
            </a:r>
            <a:br>
              <a:rPr lang="ar-SA" altLang="en-US" sz="3200" smtClean="0">
                <a:latin typeface="IranSystem1"/>
                <a:cs typeface="B Lotus" pitchFamily="2" charset="-78"/>
              </a:rPr>
            </a:br>
            <a:r>
              <a:rPr lang="ar-SA" altLang="en-US" sz="3200" smtClean="0">
                <a:latin typeface="IranSystem1"/>
                <a:cs typeface="B Lotus" pitchFamily="2" charset="-78"/>
              </a:rPr>
              <a:t> </a:t>
            </a:r>
            <a:r>
              <a:rPr lang="en-US" altLang="ar-SA" sz="3200" smtClean="0">
                <a:latin typeface="Times New Roman" pitchFamily="18" charset="0"/>
                <a:cs typeface="B Lotus" pitchFamily="2" charset="-78"/>
              </a:rPr>
              <a:t>ISO 9000  </a:t>
            </a:r>
            <a:r>
              <a:rPr lang="fa-IR" altLang="ar-SA" sz="3200" smtClean="0">
                <a:latin typeface="Times New Roman" pitchFamily="18" charset="0"/>
                <a:cs typeface="B Lotus" pitchFamily="2" charset="-78"/>
              </a:rPr>
              <a:t> </a:t>
            </a:r>
            <a:r>
              <a:rPr lang="ar-SA" altLang="ar-SA" sz="3200" smtClean="0">
                <a:latin typeface="Times New Roman" pitchFamily="18" charset="0"/>
                <a:cs typeface="B Lotus" pitchFamily="2" charset="-78"/>
              </a:rPr>
              <a:t> </a:t>
            </a:r>
            <a:r>
              <a:rPr lang="ar-SA" altLang="en-US" sz="3200" smtClean="0">
                <a:latin typeface="IranSystem1"/>
                <a:cs typeface="B Lotus" pitchFamily="2" charset="-78"/>
              </a:rPr>
              <a:t>در سراسر دنيا</a:t>
            </a:r>
            <a:r>
              <a:rPr lang="ar-SA" altLang="en-US" sz="3200" smtClean="0">
                <a:latin typeface="Times New Roman" pitchFamily="18" charset="0"/>
                <a:cs typeface="B Lotus" pitchFamily="2" charset="-78"/>
              </a:rPr>
              <a:t/>
            </a:r>
            <a:br>
              <a:rPr lang="ar-SA" altLang="en-US" sz="3200" smtClean="0">
                <a:latin typeface="Times New Roman" pitchFamily="18" charset="0"/>
                <a:cs typeface="B Lotus" pitchFamily="2" charset="-78"/>
              </a:rPr>
            </a:br>
            <a:endParaRPr lang="en-US" sz="3200" smtClean="0">
              <a:cs typeface="B Lotus" pitchFamily="2" charset="-78"/>
            </a:endParaRPr>
          </a:p>
        </p:txBody>
      </p:sp>
      <p:graphicFrame>
        <p:nvGraphicFramePr>
          <p:cNvPr id="29699" name="Object 1024"/>
          <p:cNvGraphicFramePr>
            <a:graphicFrameLocks noChangeAspect="1"/>
          </p:cNvGraphicFramePr>
          <p:nvPr/>
        </p:nvGraphicFramePr>
        <p:xfrm>
          <a:off x="685800" y="1600200"/>
          <a:ext cx="7945438" cy="4402138"/>
        </p:xfrm>
        <a:graphic>
          <a:graphicData uri="http://schemas.openxmlformats.org/presentationml/2006/ole">
            <p:oleObj spid="_x0000_s29706" r:id="rId3" imgW="7943776" imgH="4401693" progId="Excel.Sheet.8">
              <p:embed/>
            </p:oleObj>
          </a:graphicData>
        </a:graphic>
      </p:graphicFrame>
      <p:pic>
        <p:nvPicPr>
          <p:cNvPr id="29703"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ar-SA" altLang="en-US" smtClean="0">
                <a:cs typeface="B Lotus" pitchFamily="2" charset="-78"/>
              </a:rPr>
              <a:t>رشد گواهينامه هاي صادره در ايران</a:t>
            </a:r>
            <a:endParaRPr lang="en-US" smtClean="0">
              <a:cs typeface="B Lotus" pitchFamily="2" charset="-78"/>
            </a:endParaRPr>
          </a:p>
        </p:txBody>
      </p:sp>
      <p:graphicFrame>
        <p:nvGraphicFramePr>
          <p:cNvPr id="30723" name="Object 2"/>
          <p:cNvGraphicFramePr>
            <a:graphicFrameLocks noGrp="1" noChangeAspect="1"/>
          </p:cNvGraphicFramePr>
          <p:nvPr>
            <p:ph idx="1"/>
          </p:nvPr>
        </p:nvGraphicFramePr>
        <p:xfrm>
          <a:off x="1143000" y="1447800"/>
          <a:ext cx="7086600" cy="4238625"/>
        </p:xfrm>
        <a:graphic>
          <a:graphicData uri="http://schemas.openxmlformats.org/presentationml/2006/ole">
            <p:oleObj spid="_x0000_s30730" r:id="rId3" imgW="7084166" imgH="4237087" progId="Excel.Sheet.8">
              <p:embed/>
            </p:oleObj>
          </a:graphicData>
        </a:graphic>
      </p:graphicFrame>
      <p:pic>
        <p:nvPicPr>
          <p:cNvPr id="30727"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p:txBody>
          <a:bodyPr/>
          <a:lstStyle/>
          <a:p>
            <a:pPr rtl="1" eaLnBrk="1" hangingPunct="1"/>
            <a:r>
              <a:rPr lang="ar-SA" altLang="en-US" sz="3200" smtClean="0">
                <a:latin typeface="Times New Roman" pitchFamily="18" charset="0"/>
                <a:cs typeface="B Lotus" pitchFamily="2" charset="-78"/>
              </a:rPr>
              <a:t> </a:t>
            </a:r>
            <a:r>
              <a:rPr lang="ar-SA" altLang="en-US" sz="3200" smtClean="0">
                <a:latin typeface="IranSystem1"/>
                <a:cs typeface="B Lotus" pitchFamily="2" charset="-78"/>
              </a:rPr>
              <a:t>مزاياي استقرار سيستم كيفيت</a:t>
            </a:r>
            <a:endParaRPr lang="ar-SA" altLang="ar-SA" sz="1600" smtClean="0">
              <a:latin typeface="Times New Roman" pitchFamily="18" charset="0"/>
              <a:cs typeface="B Lotus" pitchFamily="2" charset="-78"/>
            </a:endParaRPr>
          </a:p>
        </p:txBody>
      </p:sp>
      <p:sp>
        <p:nvSpPr>
          <p:cNvPr id="28676" name="Rectangle 53"/>
          <p:cNvSpPr>
            <a:spLocks noChangeArrowheads="1"/>
          </p:cNvSpPr>
          <p:nvPr/>
        </p:nvSpPr>
        <p:spPr bwMode="auto">
          <a:xfrm>
            <a:off x="4267200" y="1905000"/>
            <a:ext cx="4349750" cy="4397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كاهش دوباره كاريها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كاهش هزينه ها و قيمت تمام شده</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بهبود فرآيندها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طراحي بهتر خدمات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بهبود بهره وري و كارآئي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بهبود در روحيه كاركنان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بهبود ارتباطات داخل سازماني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بهبود وضعيت مستندات </a:t>
            </a:r>
          </a:p>
          <a:p>
            <a:pPr algn="r" rtl="1" eaLnBrk="0" hangingPunct="0">
              <a:buClr>
                <a:srgbClr val="333399"/>
              </a:buClr>
              <a:buFont typeface="Wingdings" pitchFamily="2" charset="2"/>
              <a:buChar char="×"/>
            </a:pPr>
            <a:r>
              <a:rPr lang="ar-SA" altLang="en-US" sz="2600" b="1">
                <a:latin typeface="Times New Roman" pitchFamily="18" charset="0"/>
                <a:cs typeface="B Lotus" pitchFamily="2" charset="-78"/>
              </a:rPr>
              <a:t> افزايش سطح كيفيت محصولات </a:t>
            </a:r>
          </a:p>
        </p:txBody>
      </p:sp>
      <p:sp>
        <p:nvSpPr>
          <p:cNvPr id="28677" name="Rectangle 54"/>
          <p:cNvSpPr>
            <a:spLocks noChangeArrowheads="1"/>
          </p:cNvSpPr>
          <p:nvPr/>
        </p:nvSpPr>
        <p:spPr bwMode="auto">
          <a:xfrm>
            <a:off x="76200" y="1951038"/>
            <a:ext cx="3968750" cy="4275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285750" algn="r" rtl="1" eaLnBrk="0" hangingPunct="0">
              <a:buClr>
                <a:srgbClr val="333399"/>
              </a:buClr>
              <a:buFont typeface="Wingdings" pitchFamily="2" charset="2"/>
              <a:buChar char="×"/>
            </a:pPr>
            <a:r>
              <a:rPr lang="ar-SA" altLang="en-US" sz="2600" b="1">
                <a:cs typeface="B Lotus" pitchFamily="2" charset="-78"/>
              </a:rPr>
              <a:t> شفاف سازي حدود مسئوليتها و اختيارات </a:t>
            </a:r>
          </a:p>
          <a:p>
            <a:pPr marL="342900" indent="-285750" algn="r" rtl="1" eaLnBrk="0" hangingPunct="0">
              <a:buClr>
                <a:srgbClr val="333399"/>
              </a:buClr>
              <a:buFont typeface="Wingdings" pitchFamily="2" charset="2"/>
              <a:buChar char="×"/>
            </a:pPr>
            <a:r>
              <a:rPr lang="ar-SA" altLang="en-US" sz="2600" b="1">
                <a:cs typeface="B Lotus" pitchFamily="2" charset="-78"/>
              </a:rPr>
              <a:t>بهبود رضايت مشتريان </a:t>
            </a:r>
          </a:p>
          <a:p>
            <a:pPr marL="342900" indent="-285750" algn="r" rtl="1" eaLnBrk="0" hangingPunct="0">
              <a:buClr>
                <a:srgbClr val="333399"/>
              </a:buClr>
              <a:buFont typeface="Wingdings" pitchFamily="2" charset="2"/>
              <a:buChar char="×"/>
            </a:pPr>
            <a:r>
              <a:rPr lang="ar-SA" altLang="ar-SA" sz="2600" b="1">
                <a:cs typeface="B Lotus" pitchFamily="2" charset="-78"/>
              </a:rPr>
              <a:t> </a:t>
            </a:r>
            <a:r>
              <a:rPr lang="ar-SA" altLang="en-US" sz="2600" b="1">
                <a:cs typeface="B Lotus" pitchFamily="2" charset="-78"/>
              </a:rPr>
              <a:t>افزايش اعتماد مشتريان </a:t>
            </a:r>
          </a:p>
          <a:p>
            <a:pPr marL="342900" indent="-285750" algn="r" rtl="1" eaLnBrk="0" hangingPunct="0">
              <a:buClr>
                <a:srgbClr val="333399"/>
              </a:buClr>
              <a:buFont typeface="Wingdings" pitchFamily="2" charset="2"/>
              <a:buChar char="×"/>
            </a:pPr>
            <a:r>
              <a:rPr lang="ar-SA" altLang="en-US" sz="2600" b="1">
                <a:cs typeface="B Lotus" pitchFamily="2" charset="-78"/>
              </a:rPr>
              <a:t> بهبود شهرت در بازار</a:t>
            </a:r>
          </a:p>
          <a:p>
            <a:pPr marL="342900" indent="-285750" algn="r" rtl="1" eaLnBrk="0" hangingPunct="0">
              <a:buClr>
                <a:srgbClr val="333399"/>
              </a:buClr>
              <a:buFont typeface="Wingdings" pitchFamily="2" charset="2"/>
              <a:buChar char="×"/>
            </a:pPr>
            <a:r>
              <a:rPr lang="ar-SA" altLang="en-US" sz="2600" b="1">
                <a:cs typeface="B Lotus" pitchFamily="2" charset="-78"/>
              </a:rPr>
              <a:t> افزايش سهم بازار قابل كسب </a:t>
            </a:r>
          </a:p>
          <a:p>
            <a:pPr marL="342900" indent="-285750" algn="r" rtl="1" eaLnBrk="0" hangingPunct="0">
              <a:buClr>
                <a:srgbClr val="333399"/>
              </a:buClr>
              <a:buFont typeface="Wingdings" pitchFamily="2" charset="2"/>
              <a:buChar char="×"/>
            </a:pPr>
            <a:r>
              <a:rPr lang="ar-SA" altLang="en-US" sz="2600" b="1">
                <a:cs typeface="B Lotus" pitchFamily="2" charset="-78"/>
              </a:rPr>
              <a:t> افزايش قابليت رقابت</a:t>
            </a:r>
          </a:p>
          <a:p>
            <a:pPr marL="342900" indent="-285750" algn="r" rtl="1" eaLnBrk="0" hangingPunct="0">
              <a:buClr>
                <a:srgbClr val="333399"/>
              </a:buClr>
              <a:buFont typeface="Wingdings" pitchFamily="2" charset="2"/>
              <a:buChar char="×"/>
            </a:pPr>
            <a:r>
              <a:rPr lang="ar-SA" altLang="en-US" sz="2600" b="1">
                <a:cs typeface="B Lotus" pitchFamily="2" charset="-78"/>
              </a:rPr>
              <a:t> افزايش سود آوري </a:t>
            </a:r>
          </a:p>
          <a:p>
            <a:pPr marL="342900" indent="-285750" algn="r" rtl="1" eaLnBrk="0" hangingPunct="0">
              <a:buClr>
                <a:srgbClr val="333399"/>
              </a:buClr>
              <a:buFont typeface="Wingdings" pitchFamily="2" charset="2"/>
              <a:buChar char="×"/>
            </a:pPr>
            <a:r>
              <a:rPr lang="ar-SA" altLang="en-US" sz="2600" b="1">
                <a:cs typeface="B Lotus" pitchFamily="2" charset="-78"/>
              </a:rPr>
              <a:t>  كاهش شكايات مشتريان</a:t>
            </a:r>
            <a:r>
              <a:rPr lang="ar-SA" altLang="en-US" sz="2600" b="1">
                <a:latin typeface="Times New Roman" pitchFamily="18" charset="0"/>
                <a:cs typeface="B Lotus" pitchFamily="2" charset="-78"/>
              </a:rPr>
              <a:t>  </a:t>
            </a:r>
          </a:p>
        </p:txBody>
      </p:sp>
      <p:pic>
        <p:nvPicPr>
          <p:cNvPr id="31752" name="Picture 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28676">
                                            <p:txEl>
                                              <p:pRg st="0" end="0"/>
                                            </p:txEl>
                                          </p:spTgt>
                                        </p:tgtEl>
                                        <p:attrNameLst>
                                          <p:attrName>style.visibility</p:attrName>
                                        </p:attrNameLst>
                                      </p:cBhvr>
                                      <p:to>
                                        <p:strVal val="visible"/>
                                      </p:to>
                                    </p:set>
                                    <p:anim calcmode="lin" valueType="num">
                                      <p:cBhvr additive="base">
                                        <p:cTn id="7" dur="500" fill="hold"/>
                                        <p:tgtEl>
                                          <p:spTgt spid="286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28676">
                                            <p:txEl>
                                              <p:pRg st="1" end="1"/>
                                            </p:txEl>
                                          </p:spTgt>
                                        </p:tgtEl>
                                        <p:attrNameLst>
                                          <p:attrName>style.visibility</p:attrName>
                                        </p:attrNameLst>
                                      </p:cBhvr>
                                      <p:to>
                                        <p:strVal val="visible"/>
                                      </p:to>
                                    </p:set>
                                    <p:anim calcmode="lin" valueType="num">
                                      <p:cBhvr additive="base">
                                        <p:cTn id="13" dur="500" fill="hold"/>
                                        <p:tgtEl>
                                          <p:spTgt spid="286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28676">
                                            <p:txEl>
                                              <p:pRg st="2" end="2"/>
                                            </p:txEl>
                                          </p:spTgt>
                                        </p:tgtEl>
                                        <p:attrNameLst>
                                          <p:attrName>style.visibility</p:attrName>
                                        </p:attrNameLst>
                                      </p:cBhvr>
                                      <p:to>
                                        <p:strVal val="visible"/>
                                      </p:to>
                                    </p:set>
                                    <p:anim calcmode="lin" valueType="num">
                                      <p:cBhvr additive="base">
                                        <p:cTn id="19" dur="500" fill="hold"/>
                                        <p:tgtEl>
                                          <p:spTgt spid="286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67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28676">
                                            <p:txEl>
                                              <p:pRg st="3" end="3"/>
                                            </p:txEl>
                                          </p:spTgt>
                                        </p:tgtEl>
                                        <p:attrNameLst>
                                          <p:attrName>style.visibility</p:attrName>
                                        </p:attrNameLst>
                                      </p:cBhvr>
                                      <p:to>
                                        <p:strVal val="visible"/>
                                      </p:to>
                                    </p:set>
                                    <p:anim calcmode="lin" valueType="num">
                                      <p:cBhvr additive="base">
                                        <p:cTn id="25" dur="500" fill="hold"/>
                                        <p:tgtEl>
                                          <p:spTgt spid="286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67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7" presetClass="entr" presetSubtype="4" fill="hold" nodeType="clickEffect">
                                  <p:stCondLst>
                                    <p:cond delay="0"/>
                                  </p:stCondLst>
                                  <p:childTnLst>
                                    <p:set>
                                      <p:cBhvr>
                                        <p:cTn id="30" dur="1" fill="hold">
                                          <p:stCondLst>
                                            <p:cond delay="0"/>
                                          </p:stCondLst>
                                        </p:cTn>
                                        <p:tgtEl>
                                          <p:spTgt spid="28676">
                                            <p:txEl>
                                              <p:pRg st="4" end="4"/>
                                            </p:txEl>
                                          </p:spTgt>
                                        </p:tgtEl>
                                        <p:attrNameLst>
                                          <p:attrName>style.visibility</p:attrName>
                                        </p:attrNameLst>
                                      </p:cBhvr>
                                      <p:to>
                                        <p:strVal val="visible"/>
                                      </p:to>
                                    </p:set>
                                    <p:anim calcmode="lin" valueType="num">
                                      <p:cBhvr additive="base">
                                        <p:cTn id="31" dur="500" fill="hold"/>
                                        <p:tgtEl>
                                          <p:spTgt spid="2867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867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7" presetClass="entr" presetSubtype="4" fill="hold" nodeType="clickEffect">
                                  <p:stCondLst>
                                    <p:cond delay="0"/>
                                  </p:stCondLst>
                                  <p:childTnLst>
                                    <p:set>
                                      <p:cBhvr>
                                        <p:cTn id="36" dur="1" fill="hold">
                                          <p:stCondLst>
                                            <p:cond delay="0"/>
                                          </p:stCondLst>
                                        </p:cTn>
                                        <p:tgtEl>
                                          <p:spTgt spid="28676">
                                            <p:txEl>
                                              <p:pRg st="5" end="5"/>
                                            </p:txEl>
                                          </p:spTgt>
                                        </p:tgtEl>
                                        <p:attrNameLst>
                                          <p:attrName>style.visibility</p:attrName>
                                        </p:attrNameLst>
                                      </p:cBhvr>
                                      <p:to>
                                        <p:strVal val="visible"/>
                                      </p:to>
                                    </p:set>
                                    <p:anim calcmode="lin" valueType="num">
                                      <p:cBhvr additive="base">
                                        <p:cTn id="37" dur="500" fill="hold"/>
                                        <p:tgtEl>
                                          <p:spTgt spid="2867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67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7" presetClass="entr" presetSubtype="4" fill="hold" nodeType="clickEffect">
                                  <p:stCondLst>
                                    <p:cond delay="0"/>
                                  </p:stCondLst>
                                  <p:childTnLst>
                                    <p:set>
                                      <p:cBhvr>
                                        <p:cTn id="42" dur="1" fill="hold">
                                          <p:stCondLst>
                                            <p:cond delay="0"/>
                                          </p:stCondLst>
                                        </p:cTn>
                                        <p:tgtEl>
                                          <p:spTgt spid="28676">
                                            <p:txEl>
                                              <p:pRg st="6" end="6"/>
                                            </p:txEl>
                                          </p:spTgt>
                                        </p:tgtEl>
                                        <p:attrNameLst>
                                          <p:attrName>style.visibility</p:attrName>
                                        </p:attrNameLst>
                                      </p:cBhvr>
                                      <p:to>
                                        <p:strVal val="visible"/>
                                      </p:to>
                                    </p:set>
                                    <p:anim calcmode="lin" valueType="num">
                                      <p:cBhvr additive="base">
                                        <p:cTn id="43" dur="500" fill="hold"/>
                                        <p:tgtEl>
                                          <p:spTgt spid="2867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867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7" presetClass="entr" presetSubtype="4" fill="hold" nodeType="clickEffect">
                                  <p:stCondLst>
                                    <p:cond delay="0"/>
                                  </p:stCondLst>
                                  <p:childTnLst>
                                    <p:set>
                                      <p:cBhvr>
                                        <p:cTn id="48" dur="1" fill="hold">
                                          <p:stCondLst>
                                            <p:cond delay="0"/>
                                          </p:stCondLst>
                                        </p:cTn>
                                        <p:tgtEl>
                                          <p:spTgt spid="28676">
                                            <p:txEl>
                                              <p:pRg st="7" end="7"/>
                                            </p:txEl>
                                          </p:spTgt>
                                        </p:tgtEl>
                                        <p:attrNameLst>
                                          <p:attrName>style.visibility</p:attrName>
                                        </p:attrNameLst>
                                      </p:cBhvr>
                                      <p:to>
                                        <p:strVal val="visible"/>
                                      </p:to>
                                    </p:set>
                                    <p:anim calcmode="lin" valueType="num">
                                      <p:cBhvr additive="base">
                                        <p:cTn id="49" dur="500" fill="hold"/>
                                        <p:tgtEl>
                                          <p:spTgt spid="2867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867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7" presetClass="entr" presetSubtype="4" fill="hold" nodeType="clickEffect">
                                  <p:stCondLst>
                                    <p:cond delay="0"/>
                                  </p:stCondLst>
                                  <p:childTnLst>
                                    <p:set>
                                      <p:cBhvr>
                                        <p:cTn id="54" dur="1" fill="hold">
                                          <p:stCondLst>
                                            <p:cond delay="0"/>
                                          </p:stCondLst>
                                        </p:cTn>
                                        <p:tgtEl>
                                          <p:spTgt spid="28676">
                                            <p:txEl>
                                              <p:pRg st="8" end="8"/>
                                            </p:txEl>
                                          </p:spTgt>
                                        </p:tgtEl>
                                        <p:attrNameLst>
                                          <p:attrName>style.visibility</p:attrName>
                                        </p:attrNameLst>
                                      </p:cBhvr>
                                      <p:to>
                                        <p:strVal val="visible"/>
                                      </p:to>
                                    </p:set>
                                    <p:anim calcmode="lin" valueType="num">
                                      <p:cBhvr additive="base">
                                        <p:cTn id="55" dur="500" fill="hold"/>
                                        <p:tgtEl>
                                          <p:spTgt spid="28676">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867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7" presetClass="entr" presetSubtype="4" fill="hold" nodeType="clickEffect">
                                  <p:stCondLst>
                                    <p:cond delay="0"/>
                                  </p:stCondLst>
                                  <p:childTnLst>
                                    <p:set>
                                      <p:cBhvr>
                                        <p:cTn id="60" dur="1" fill="hold">
                                          <p:stCondLst>
                                            <p:cond delay="0"/>
                                          </p:stCondLst>
                                        </p:cTn>
                                        <p:tgtEl>
                                          <p:spTgt spid="28677">
                                            <p:txEl>
                                              <p:pRg st="0" end="0"/>
                                            </p:txEl>
                                          </p:spTgt>
                                        </p:tgtEl>
                                        <p:attrNameLst>
                                          <p:attrName>style.visibility</p:attrName>
                                        </p:attrNameLst>
                                      </p:cBhvr>
                                      <p:to>
                                        <p:strVal val="visible"/>
                                      </p:to>
                                    </p:set>
                                    <p:anim calcmode="lin" valueType="num">
                                      <p:cBhvr additive="base">
                                        <p:cTn id="61" dur="500" fill="hold"/>
                                        <p:tgtEl>
                                          <p:spTgt spid="28677">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867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7" presetClass="entr" presetSubtype="4" fill="hold" nodeType="clickEffect">
                                  <p:stCondLst>
                                    <p:cond delay="0"/>
                                  </p:stCondLst>
                                  <p:childTnLst>
                                    <p:set>
                                      <p:cBhvr>
                                        <p:cTn id="66" dur="1" fill="hold">
                                          <p:stCondLst>
                                            <p:cond delay="0"/>
                                          </p:stCondLst>
                                        </p:cTn>
                                        <p:tgtEl>
                                          <p:spTgt spid="28677">
                                            <p:txEl>
                                              <p:pRg st="1" end="1"/>
                                            </p:txEl>
                                          </p:spTgt>
                                        </p:tgtEl>
                                        <p:attrNameLst>
                                          <p:attrName>style.visibility</p:attrName>
                                        </p:attrNameLst>
                                      </p:cBhvr>
                                      <p:to>
                                        <p:strVal val="visible"/>
                                      </p:to>
                                    </p:set>
                                    <p:anim calcmode="lin" valueType="num">
                                      <p:cBhvr additive="base">
                                        <p:cTn id="67" dur="500" fill="hold"/>
                                        <p:tgtEl>
                                          <p:spTgt spid="28677">
                                            <p:txEl>
                                              <p:pRg st="1" end="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867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7" presetClass="entr" presetSubtype="4" fill="hold" nodeType="clickEffect">
                                  <p:stCondLst>
                                    <p:cond delay="0"/>
                                  </p:stCondLst>
                                  <p:childTnLst>
                                    <p:set>
                                      <p:cBhvr>
                                        <p:cTn id="72" dur="1" fill="hold">
                                          <p:stCondLst>
                                            <p:cond delay="0"/>
                                          </p:stCondLst>
                                        </p:cTn>
                                        <p:tgtEl>
                                          <p:spTgt spid="28677">
                                            <p:txEl>
                                              <p:pRg st="2" end="2"/>
                                            </p:txEl>
                                          </p:spTgt>
                                        </p:tgtEl>
                                        <p:attrNameLst>
                                          <p:attrName>style.visibility</p:attrName>
                                        </p:attrNameLst>
                                      </p:cBhvr>
                                      <p:to>
                                        <p:strVal val="visible"/>
                                      </p:to>
                                    </p:set>
                                    <p:anim calcmode="lin" valueType="num">
                                      <p:cBhvr additive="base">
                                        <p:cTn id="73" dur="500" fill="hold"/>
                                        <p:tgtEl>
                                          <p:spTgt spid="28677">
                                            <p:txEl>
                                              <p:pRg st="2" end="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867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7" presetClass="entr" presetSubtype="4" fill="hold" nodeType="clickEffect">
                                  <p:stCondLst>
                                    <p:cond delay="0"/>
                                  </p:stCondLst>
                                  <p:childTnLst>
                                    <p:set>
                                      <p:cBhvr>
                                        <p:cTn id="78" dur="1" fill="hold">
                                          <p:stCondLst>
                                            <p:cond delay="0"/>
                                          </p:stCondLst>
                                        </p:cTn>
                                        <p:tgtEl>
                                          <p:spTgt spid="28677">
                                            <p:txEl>
                                              <p:pRg st="3" end="3"/>
                                            </p:txEl>
                                          </p:spTgt>
                                        </p:tgtEl>
                                        <p:attrNameLst>
                                          <p:attrName>style.visibility</p:attrName>
                                        </p:attrNameLst>
                                      </p:cBhvr>
                                      <p:to>
                                        <p:strVal val="visible"/>
                                      </p:to>
                                    </p:set>
                                    <p:anim calcmode="lin" valueType="num">
                                      <p:cBhvr additive="base">
                                        <p:cTn id="79" dur="500" fill="hold"/>
                                        <p:tgtEl>
                                          <p:spTgt spid="28677">
                                            <p:txEl>
                                              <p:pRg st="3" end="3"/>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867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7" presetClass="entr" presetSubtype="4" fill="hold" nodeType="clickEffect">
                                  <p:stCondLst>
                                    <p:cond delay="0"/>
                                  </p:stCondLst>
                                  <p:childTnLst>
                                    <p:set>
                                      <p:cBhvr>
                                        <p:cTn id="84" dur="1" fill="hold">
                                          <p:stCondLst>
                                            <p:cond delay="0"/>
                                          </p:stCondLst>
                                        </p:cTn>
                                        <p:tgtEl>
                                          <p:spTgt spid="28677">
                                            <p:txEl>
                                              <p:pRg st="4" end="4"/>
                                            </p:txEl>
                                          </p:spTgt>
                                        </p:tgtEl>
                                        <p:attrNameLst>
                                          <p:attrName>style.visibility</p:attrName>
                                        </p:attrNameLst>
                                      </p:cBhvr>
                                      <p:to>
                                        <p:strVal val="visible"/>
                                      </p:to>
                                    </p:set>
                                    <p:anim calcmode="lin" valueType="num">
                                      <p:cBhvr additive="base">
                                        <p:cTn id="85" dur="500" fill="hold"/>
                                        <p:tgtEl>
                                          <p:spTgt spid="28677">
                                            <p:txEl>
                                              <p:pRg st="4" end="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867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7" presetClass="entr" presetSubtype="4" fill="hold" nodeType="clickEffect">
                                  <p:stCondLst>
                                    <p:cond delay="0"/>
                                  </p:stCondLst>
                                  <p:childTnLst>
                                    <p:set>
                                      <p:cBhvr>
                                        <p:cTn id="90" dur="1" fill="hold">
                                          <p:stCondLst>
                                            <p:cond delay="0"/>
                                          </p:stCondLst>
                                        </p:cTn>
                                        <p:tgtEl>
                                          <p:spTgt spid="28677">
                                            <p:txEl>
                                              <p:pRg st="5" end="5"/>
                                            </p:txEl>
                                          </p:spTgt>
                                        </p:tgtEl>
                                        <p:attrNameLst>
                                          <p:attrName>style.visibility</p:attrName>
                                        </p:attrNameLst>
                                      </p:cBhvr>
                                      <p:to>
                                        <p:strVal val="visible"/>
                                      </p:to>
                                    </p:set>
                                    <p:anim calcmode="lin" valueType="num">
                                      <p:cBhvr additive="base">
                                        <p:cTn id="91" dur="500" fill="hold"/>
                                        <p:tgtEl>
                                          <p:spTgt spid="28677">
                                            <p:txEl>
                                              <p:pRg st="5" end="5"/>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867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7" presetClass="entr" presetSubtype="4" fill="hold" nodeType="clickEffect">
                                  <p:stCondLst>
                                    <p:cond delay="0"/>
                                  </p:stCondLst>
                                  <p:childTnLst>
                                    <p:set>
                                      <p:cBhvr>
                                        <p:cTn id="96" dur="1" fill="hold">
                                          <p:stCondLst>
                                            <p:cond delay="0"/>
                                          </p:stCondLst>
                                        </p:cTn>
                                        <p:tgtEl>
                                          <p:spTgt spid="28677">
                                            <p:txEl>
                                              <p:pRg st="6" end="6"/>
                                            </p:txEl>
                                          </p:spTgt>
                                        </p:tgtEl>
                                        <p:attrNameLst>
                                          <p:attrName>style.visibility</p:attrName>
                                        </p:attrNameLst>
                                      </p:cBhvr>
                                      <p:to>
                                        <p:strVal val="visible"/>
                                      </p:to>
                                    </p:set>
                                    <p:anim calcmode="lin" valueType="num">
                                      <p:cBhvr additive="base">
                                        <p:cTn id="97" dur="500" fill="hold"/>
                                        <p:tgtEl>
                                          <p:spTgt spid="28677">
                                            <p:txEl>
                                              <p:pRg st="6" end="6"/>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2867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9" fill="hold" nodeType="clickPar">
                      <p:stCondLst>
                        <p:cond delay="indefinite"/>
                      </p:stCondLst>
                      <p:childTnLst>
                        <p:par>
                          <p:cTn id="100" fill="hold" nodeType="withGroup">
                            <p:stCondLst>
                              <p:cond delay="0"/>
                            </p:stCondLst>
                            <p:childTnLst>
                              <p:par>
                                <p:cTn id="101" presetID="7" presetClass="entr" presetSubtype="4" fill="hold" nodeType="clickEffect">
                                  <p:stCondLst>
                                    <p:cond delay="0"/>
                                  </p:stCondLst>
                                  <p:childTnLst>
                                    <p:set>
                                      <p:cBhvr>
                                        <p:cTn id="102" dur="1" fill="hold">
                                          <p:stCondLst>
                                            <p:cond delay="0"/>
                                          </p:stCondLst>
                                        </p:cTn>
                                        <p:tgtEl>
                                          <p:spTgt spid="28677">
                                            <p:txEl>
                                              <p:pRg st="7" end="7"/>
                                            </p:txEl>
                                          </p:spTgt>
                                        </p:tgtEl>
                                        <p:attrNameLst>
                                          <p:attrName>style.visibility</p:attrName>
                                        </p:attrNameLst>
                                      </p:cBhvr>
                                      <p:to>
                                        <p:strVal val="visible"/>
                                      </p:to>
                                    </p:set>
                                    <p:anim calcmode="lin" valueType="num">
                                      <p:cBhvr additive="base">
                                        <p:cTn id="103" dur="500" fill="hold"/>
                                        <p:tgtEl>
                                          <p:spTgt spid="28677">
                                            <p:txEl>
                                              <p:pRg st="7" end="7"/>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2867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ar-SA" altLang="en-US" smtClean="0">
                <a:latin typeface="IranSystem1"/>
                <a:cs typeface="B Lotus" pitchFamily="2" charset="-78"/>
              </a:rPr>
              <a:t>هزينة استقرار، ثبت سيستم و اخذ گواهينامه</a:t>
            </a:r>
            <a:r>
              <a:rPr lang="en-US" altLang="en-US" smtClean="0">
                <a:cs typeface="B Lotus" pitchFamily="2" charset="-78"/>
              </a:rPr>
              <a:t> </a:t>
            </a:r>
            <a:endParaRPr lang="en-US" smtClean="0">
              <a:cs typeface="B Lotus" pitchFamily="2" charset="-78"/>
            </a:endParaRPr>
          </a:p>
        </p:txBody>
      </p:sp>
      <p:sp>
        <p:nvSpPr>
          <p:cNvPr id="29699" name="Content Placeholder 2"/>
          <p:cNvSpPr>
            <a:spLocks noGrp="1"/>
          </p:cNvSpPr>
          <p:nvPr>
            <p:ph idx="1"/>
          </p:nvPr>
        </p:nvSpPr>
        <p:spPr>
          <a:xfrm>
            <a:off x="457200" y="1076325"/>
            <a:ext cx="8001000" cy="5248275"/>
          </a:xfrm>
        </p:spPr>
        <p:txBody>
          <a:bodyPr/>
          <a:lstStyle/>
          <a:p>
            <a:pPr lvl="1" algn="r" eaLnBrk="1" hangingPunct="1">
              <a:buClr>
                <a:srgbClr val="009900"/>
              </a:buClr>
              <a:buFont typeface="Arial" pitchFamily="34" charset="0"/>
              <a:buNone/>
            </a:pPr>
            <a:r>
              <a:rPr lang="en-US" altLang="en-US" sz="3600" b="1" smtClean="0">
                <a:cs typeface="B Lotus" pitchFamily="2" charset="-78"/>
              </a:rPr>
              <a:t> :</a:t>
            </a:r>
            <a:r>
              <a:rPr lang="ar-SA" altLang="en-US" sz="3600" b="1" smtClean="0">
                <a:cs typeface="B Lotus" pitchFamily="2" charset="-78"/>
              </a:rPr>
              <a:t>هزينه ها مي تواند شامل موارد زير باشد</a:t>
            </a:r>
            <a:endParaRPr lang="en-US" altLang="en-US" sz="3000" b="1" smtClean="0">
              <a:cs typeface="B Lotus" pitchFamily="2" charset="-78"/>
            </a:endParaRPr>
          </a:p>
          <a:p>
            <a:pPr lvl="2" algn="r" rtl="1" eaLnBrk="1" hangingPunct="1">
              <a:buClr>
                <a:srgbClr val="009900"/>
              </a:buClr>
              <a:buFont typeface="Monotype Sorts"/>
              <a:buChar char="k"/>
            </a:pPr>
            <a:endParaRPr lang="en-US" altLang="en-US" sz="2600" b="1" smtClean="0">
              <a:cs typeface="B Lotus" pitchFamily="2" charset="-78"/>
            </a:endParaRPr>
          </a:p>
          <a:p>
            <a:pPr lvl="2" algn="r" rtl="1" eaLnBrk="1" hangingPunct="1">
              <a:buClr>
                <a:srgbClr val="009900"/>
              </a:buClr>
              <a:buFont typeface="Monotype Sorts"/>
              <a:buChar char="k"/>
            </a:pPr>
            <a:r>
              <a:rPr lang="ar-SA" altLang="en-US" sz="2600" b="1" smtClean="0">
                <a:cs typeface="B Lotus" pitchFamily="2" charset="-78"/>
              </a:rPr>
              <a:t>هزينة مشاوره</a:t>
            </a:r>
          </a:p>
          <a:p>
            <a:pPr lvl="2" algn="r" rtl="1" eaLnBrk="1" hangingPunct="1">
              <a:buClr>
                <a:srgbClr val="009900"/>
              </a:buClr>
              <a:buFont typeface="Monotype Sorts"/>
              <a:buChar char="k"/>
            </a:pPr>
            <a:r>
              <a:rPr lang="ar-SA" altLang="en-US" sz="2600" b="1" smtClean="0">
                <a:cs typeface="B Lotus" pitchFamily="2" charset="-78"/>
              </a:rPr>
              <a:t> هزينه تجهيزات سرمايه اي  </a:t>
            </a:r>
          </a:p>
          <a:p>
            <a:pPr lvl="2" algn="r" rtl="1" eaLnBrk="1" hangingPunct="1">
              <a:buClr>
                <a:srgbClr val="009900"/>
              </a:buClr>
              <a:buFont typeface="Monotype Sorts"/>
              <a:buChar char="k"/>
            </a:pPr>
            <a:r>
              <a:rPr lang="ar-SA" altLang="en-US" sz="2600" b="1" smtClean="0">
                <a:cs typeface="B Lotus" pitchFamily="2" charset="-78"/>
              </a:rPr>
              <a:t> هزينة طراحي و بهبود سيستم  </a:t>
            </a:r>
          </a:p>
          <a:p>
            <a:pPr lvl="2" algn="r" rtl="1" eaLnBrk="1" hangingPunct="1">
              <a:buClr>
                <a:srgbClr val="009900"/>
              </a:buClr>
              <a:buFont typeface="Monotype Sorts"/>
              <a:buChar char="k"/>
            </a:pPr>
            <a:r>
              <a:rPr lang="ar-SA" altLang="en-US" sz="2600" b="1" smtClean="0">
                <a:cs typeface="B Lotus" pitchFamily="2" charset="-78"/>
              </a:rPr>
              <a:t> هزينة آموزش پرسنل</a:t>
            </a:r>
          </a:p>
          <a:p>
            <a:pPr lvl="2" algn="r" rtl="1" eaLnBrk="1" hangingPunct="1">
              <a:buClr>
                <a:srgbClr val="009900"/>
              </a:buClr>
              <a:buFont typeface="Monotype Sorts"/>
              <a:buChar char="k"/>
            </a:pPr>
            <a:r>
              <a:rPr lang="ar-SA" altLang="en-US" sz="2600" b="1" smtClean="0">
                <a:cs typeface="B Lotus" pitchFamily="2" charset="-78"/>
              </a:rPr>
              <a:t> هزينة بهسازي فرآيند و تسهيلات جانبي </a:t>
            </a:r>
          </a:p>
          <a:p>
            <a:pPr lvl="2" algn="r" rtl="1" eaLnBrk="1" hangingPunct="1">
              <a:buClr>
                <a:srgbClr val="009900"/>
              </a:buClr>
              <a:buFont typeface="Monotype Sorts"/>
              <a:buChar char="k"/>
            </a:pPr>
            <a:r>
              <a:rPr lang="ar-SA" altLang="en-US" sz="2600" b="1" smtClean="0">
                <a:cs typeface="B Lotus" pitchFamily="2" charset="-78"/>
              </a:rPr>
              <a:t> بررسي مميزي خارجي شامل پيش مميزي و مميزي ثبت سيستم</a:t>
            </a:r>
            <a:r>
              <a:rPr lang="ar-SA" altLang="en-US" smtClean="0">
                <a:cs typeface="B Lotus" pitchFamily="2" charset="-78"/>
              </a:rPr>
              <a:t> </a:t>
            </a:r>
          </a:p>
          <a:p>
            <a:pPr eaLnBrk="1" hangingPunct="1"/>
            <a:endParaRPr lang="en-US" smtClean="0">
              <a:cs typeface="B Lotus" pitchFamily="2" charset="-78"/>
            </a:endParaRPr>
          </a:p>
        </p:txBody>
      </p:sp>
      <p:pic>
        <p:nvPicPr>
          <p:cNvPr id="32775"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anim calcmode="lin" valueType="num">
                                      <p:cBhvr>
                                        <p:cTn id="7" dur="500" fill="hold"/>
                                        <p:tgtEl>
                                          <p:spTgt spid="29699">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9699">
                                            <p:txEl>
                                              <p:pRg st="2" end="2"/>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9699">
                                            <p:txEl>
                                              <p:pRg st="3" end="3"/>
                                            </p:txEl>
                                          </p:spTgt>
                                        </p:tgtEl>
                                        <p:attrNameLst>
                                          <p:attrName>style.visibility</p:attrName>
                                        </p:attrNameLst>
                                      </p:cBhvr>
                                      <p:to>
                                        <p:strVal val="visible"/>
                                      </p:to>
                                    </p:set>
                                    <p:anim calcmode="lin" valueType="num">
                                      <p:cBhvr>
                                        <p:cTn id="11" dur="500" fill="hold"/>
                                        <p:tgtEl>
                                          <p:spTgt spid="29699">
                                            <p:txEl>
                                              <p:pRg st="3" end="3"/>
                                            </p:txEl>
                                          </p:spTgt>
                                        </p:tgtEl>
                                        <p:attrNameLst>
                                          <p:attrName>ppt_w</p:attrName>
                                        </p:attrNameLst>
                                      </p:cBhvr>
                                      <p:tavLst>
                                        <p:tav tm="0">
                                          <p:val>
                                            <p:fltVal val="0"/>
                                          </p:val>
                                        </p:tav>
                                        <p:tav tm="100000">
                                          <p:val>
                                            <p:strVal val="#ppt_w"/>
                                          </p:val>
                                        </p:tav>
                                      </p:tavLst>
                                    </p:anim>
                                    <p:anim calcmode="lin" valueType="num">
                                      <p:cBhvr>
                                        <p:cTn id="12" dur="500" fill="hold"/>
                                        <p:tgtEl>
                                          <p:spTgt spid="29699">
                                            <p:txEl>
                                              <p:pRg st="3" end="3"/>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9699">
                                            <p:txEl>
                                              <p:pRg st="4" end="4"/>
                                            </p:txEl>
                                          </p:spTgt>
                                        </p:tgtEl>
                                        <p:attrNameLst>
                                          <p:attrName>style.visibility</p:attrName>
                                        </p:attrNameLst>
                                      </p:cBhvr>
                                      <p:to>
                                        <p:strVal val="visible"/>
                                      </p:to>
                                    </p:set>
                                    <p:anim calcmode="lin" valueType="num">
                                      <p:cBhvr>
                                        <p:cTn id="15" dur="500" fill="hold"/>
                                        <p:tgtEl>
                                          <p:spTgt spid="29699">
                                            <p:txEl>
                                              <p:pRg st="4" end="4"/>
                                            </p:txEl>
                                          </p:spTgt>
                                        </p:tgtEl>
                                        <p:attrNameLst>
                                          <p:attrName>ppt_w</p:attrName>
                                        </p:attrNameLst>
                                      </p:cBhvr>
                                      <p:tavLst>
                                        <p:tav tm="0">
                                          <p:val>
                                            <p:fltVal val="0"/>
                                          </p:val>
                                        </p:tav>
                                        <p:tav tm="100000">
                                          <p:val>
                                            <p:strVal val="#ppt_w"/>
                                          </p:val>
                                        </p:tav>
                                      </p:tavLst>
                                    </p:anim>
                                    <p:anim calcmode="lin" valueType="num">
                                      <p:cBhvr>
                                        <p:cTn id="16" dur="500" fill="hold"/>
                                        <p:tgtEl>
                                          <p:spTgt spid="29699">
                                            <p:txEl>
                                              <p:pRg st="4" end="4"/>
                                            </p:txEl>
                                          </p:spTgt>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9699">
                                            <p:txEl>
                                              <p:pRg st="5" end="5"/>
                                            </p:txEl>
                                          </p:spTgt>
                                        </p:tgtEl>
                                        <p:attrNameLst>
                                          <p:attrName>style.visibility</p:attrName>
                                        </p:attrNameLst>
                                      </p:cBhvr>
                                      <p:to>
                                        <p:strVal val="visible"/>
                                      </p:to>
                                    </p:set>
                                    <p:anim calcmode="lin" valueType="num">
                                      <p:cBhvr>
                                        <p:cTn id="19" dur="500" fill="hold"/>
                                        <p:tgtEl>
                                          <p:spTgt spid="29699">
                                            <p:txEl>
                                              <p:pRg st="5" end="5"/>
                                            </p:txEl>
                                          </p:spTgt>
                                        </p:tgtEl>
                                        <p:attrNameLst>
                                          <p:attrName>ppt_w</p:attrName>
                                        </p:attrNameLst>
                                      </p:cBhvr>
                                      <p:tavLst>
                                        <p:tav tm="0">
                                          <p:val>
                                            <p:fltVal val="0"/>
                                          </p:val>
                                        </p:tav>
                                        <p:tav tm="100000">
                                          <p:val>
                                            <p:strVal val="#ppt_w"/>
                                          </p:val>
                                        </p:tav>
                                      </p:tavLst>
                                    </p:anim>
                                    <p:anim calcmode="lin" valueType="num">
                                      <p:cBhvr>
                                        <p:cTn id="20" dur="500" fill="hold"/>
                                        <p:tgtEl>
                                          <p:spTgt spid="29699">
                                            <p:txEl>
                                              <p:pRg st="5" end="5"/>
                                            </p:txEl>
                                          </p:spTgt>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9699">
                                            <p:txEl>
                                              <p:pRg st="6" end="6"/>
                                            </p:txEl>
                                          </p:spTgt>
                                        </p:tgtEl>
                                        <p:attrNameLst>
                                          <p:attrName>style.visibility</p:attrName>
                                        </p:attrNameLst>
                                      </p:cBhvr>
                                      <p:to>
                                        <p:strVal val="visible"/>
                                      </p:to>
                                    </p:set>
                                    <p:anim calcmode="lin" valueType="num">
                                      <p:cBhvr>
                                        <p:cTn id="23" dur="500" fill="hold"/>
                                        <p:tgtEl>
                                          <p:spTgt spid="29699">
                                            <p:txEl>
                                              <p:pRg st="6" end="6"/>
                                            </p:txEl>
                                          </p:spTgt>
                                        </p:tgtEl>
                                        <p:attrNameLst>
                                          <p:attrName>ppt_w</p:attrName>
                                        </p:attrNameLst>
                                      </p:cBhvr>
                                      <p:tavLst>
                                        <p:tav tm="0">
                                          <p:val>
                                            <p:fltVal val="0"/>
                                          </p:val>
                                        </p:tav>
                                        <p:tav tm="100000">
                                          <p:val>
                                            <p:strVal val="#ppt_w"/>
                                          </p:val>
                                        </p:tav>
                                      </p:tavLst>
                                    </p:anim>
                                    <p:anim calcmode="lin" valueType="num">
                                      <p:cBhvr>
                                        <p:cTn id="24" dur="500" fill="hold"/>
                                        <p:tgtEl>
                                          <p:spTgt spid="29699">
                                            <p:txEl>
                                              <p:pRg st="6" end="6"/>
                                            </p:txEl>
                                          </p:spTgt>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9699">
                                            <p:txEl>
                                              <p:pRg st="7" end="7"/>
                                            </p:txEl>
                                          </p:spTgt>
                                        </p:tgtEl>
                                        <p:attrNameLst>
                                          <p:attrName>style.visibility</p:attrName>
                                        </p:attrNameLst>
                                      </p:cBhvr>
                                      <p:to>
                                        <p:strVal val="visible"/>
                                      </p:to>
                                    </p:set>
                                    <p:anim calcmode="lin" valueType="num">
                                      <p:cBhvr>
                                        <p:cTn id="27" dur="500" fill="hold"/>
                                        <p:tgtEl>
                                          <p:spTgt spid="29699">
                                            <p:txEl>
                                              <p:pRg st="7" end="7"/>
                                            </p:txEl>
                                          </p:spTgt>
                                        </p:tgtEl>
                                        <p:attrNameLst>
                                          <p:attrName>ppt_w</p:attrName>
                                        </p:attrNameLst>
                                      </p:cBhvr>
                                      <p:tavLst>
                                        <p:tav tm="0">
                                          <p:val>
                                            <p:fltVal val="0"/>
                                          </p:val>
                                        </p:tav>
                                        <p:tav tm="100000">
                                          <p:val>
                                            <p:strVal val="#ppt_w"/>
                                          </p:val>
                                        </p:tav>
                                      </p:tavLst>
                                    </p:anim>
                                    <p:anim calcmode="lin" valueType="num">
                                      <p:cBhvr>
                                        <p:cTn id="28" dur="500" fill="hold"/>
                                        <p:tgtEl>
                                          <p:spTgt spid="29699">
                                            <p:txEl>
                                              <p:pRg st="7" end="7"/>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4" presetClass="emph" presetSubtype="0" fill="hold" nodeType="clickEffect">
                                  <p:stCondLst>
                                    <p:cond delay="0"/>
                                  </p:stCondLst>
                                  <p:iterate type="lt">
                                    <p:tmPct val="10000"/>
                                  </p:iterate>
                                  <p:childTnLst>
                                    <p:animMotion origin="layout" path="M 0.0 0.0 L 0.0 -0.07213" pathEditMode="relative" ptsTypes="">
                                      <p:cBhvr>
                                        <p:cTn id="32" dur="250" accel="50000" decel="50000" autoRev="1" fill="hold">
                                          <p:stCondLst>
                                            <p:cond delay="0"/>
                                          </p:stCondLst>
                                        </p:cTn>
                                        <p:tgtEl>
                                          <p:spTgt spid="29699">
                                            <p:txEl>
                                              <p:pRg st="0" end="0"/>
                                            </p:txEl>
                                          </p:spTgt>
                                        </p:tgtEl>
                                        <p:attrNameLst>
                                          <p:attrName>ppt_x</p:attrName>
                                          <p:attrName>ppt_y</p:attrName>
                                        </p:attrNameLst>
                                      </p:cBhvr>
                                    </p:animMotion>
                                    <p:animRot by="1500000">
                                      <p:cBhvr>
                                        <p:cTn id="33" dur="125" fill="hold">
                                          <p:stCondLst>
                                            <p:cond delay="0"/>
                                          </p:stCondLst>
                                        </p:cTn>
                                        <p:tgtEl>
                                          <p:spTgt spid="29699">
                                            <p:txEl>
                                              <p:pRg st="0" end="0"/>
                                            </p:txEl>
                                          </p:spTgt>
                                        </p:tgtEl>
                                        <p:attrNameLst>
                                          <p:attrName>r</p:attrName>
                                        </p:attrNameLst>
                                      </p:cBhvr>
                                    </p:animRot>
                                    <p:animRot by="-1500000">
                                      <p:cBhvr>
                                        <p:cTn id="34" dur="125" fill="hold">
                                          <p:stCondLst>
                                            <p:cond delay="125"/>
                                          </p:stCondLst>
                                        </p:cTn>
                                        <p:tgtEl>
                                          <p:spTgt spid="29699">
                                            <p:txEl>
                                              <p:pRg st="0" end="0"/>
                                            </p:txEl>
                                          </p:spTgt>
                                        </p:tgtEl>
                                        <p:attrNameLst>
                                          <p:attrName>r</p:attrName>
                                        </p:attrNameLst>
                                      </p:cBhvr>
                                    </p:animRot>
                                    <p:animRot by="-1500000">
                                      <p:cBhvr>
                                        <p:cTn id="35" dur="125" fill="hold">
                                          <p:stCondLst>
                                            <p:cond delay="250"/>
                                          </p:stCondLst>
                                        </p:cTn>
                                        <p:tgtEl>
                                          <p:spTgt spid="29699">
                                            <p:txEl>
                                              <p:pRg st="0" end="0"/>
                                            </p:txEl>
                                          </p:spTgt>
                                        </p:tgtEl>
                                        <p:attrNameLst>
                                          <p:attrName>r</p:attrName>
                                        </p:attrNameLst>
                                      </p:cBhvr>
                                    </p:animRot>
                                    <p:animRot by="1500000">
                                      <p:cBhvr>
                                        <p:cTn id="36" dur="125" fill="hold">
                                          <p:stCondLst>
                                            <p:cond delay="375"/>
                                          </p:stCondLst>
                                        </p:cTn>
                                        <p:tgtEl>
                                          <p:spTgt spid="2969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re 1"/>
          <p:cNvSpPr>
            <a:spLocks noGrp="1"/>
          </p:cNvSpPr>
          <p:nvPr>
            <p:ph type="title"/>
          </p:nvPr>
        </p:nvSpPr>
        <p:spPr/>
        <p:txBody>
          <a:bodyPr/>
          <a:lstStyle/>
          <a:p>
            <a:pPr rtl="1" eaLnBrk="1" hangingPunct="1"/>
            <a:r>
              <a:rPr lang="ar-SA" altLang="en-US" sz="3200" smtClean="0">
                <a:latin typeface="Times New Roman" pitchFamily="18" charset="0"/>
                <a:cs typeface="B Lotus" pitchFamily="2" charset="-78"/>
              </a:rPr>
              <a:t>خانواده </a:t>
            </a:r>
            <a:r>
              <a:rPr lang="en-US" altLang="ar-SA" sz="3200" smtClean="0">
                <a:latin typeface="Times New Roman" pitchFamily="18" charset="0"/>
                <a:cs typeface="B Lotus" pitchFamily="2" charset="-78"/>
              </a:rPr>
              <a:t>ISO 9000</a:t>
            </a:r>
            <a:r>
              <a:rPr lang="ar-SA" altLang="ar-SA" sz="3200" smtClean="0">
                <a:latin typeface="Times New Roman" pitchFamily="18" charset="0"/>
                <a:cs typeface="B Lotus" pitchFamily="2" charset="-78"/>
              </a:rPr>
              <a:t/>
            </a:r>
            <a:br>
              <a:rPr lang="ar-SA" altLang="ar-SA" sz="3200" smtClean="0">
                <a:latin typeface="Times New Roman" pitchFamily="18" charset="0"/>
                <a:cs typeface="B Lotus" pitchFamily="2" charset="-78"/>
              </a:rPr>
            </a:br>
            <a:endParaRPr lang="ar-SA" altLang="ar-SA" sz="3200" smtClean="0">
              <a:latin typeface="Times New Roman" pitchFamily="18" charset="0"/>
              <a:cs typeface="B Lotus" pitchFamily="2" charset="-78"/>
            </a:endParaRPr>
          </a:p>
        </p:txBody>
      </p:sp>
      <p:sp>
        <p:nvSpPr>
          <p:cNvPr id="33795" name="Freeform 5"/>
          <p:cNvSpPr>
            <a:spLocks noChangeArrowheads="1"/>
          </p:cNvSpPr>
          <p:nvPr/>
        </p:nvSpPr>
        <p:spPr bwMode="auto">
          <a:xfrm>
            <a:off x="1320800" y="2343150"/>
            <a:ext cx="6832600" cy="1588"/>
          </a:xfrm>
          <a:custGeom>
            <a:avLst/>
            <a:gdLst>
              <a:gd name="T0" fmla="*/ 2147483647 w 3973"/>
              <a:gd name="T1" fmla="*/ 0 h 1"/>
              <a:gd name="T2" fmla="*/ 0 w 3973"/>
              <a:gd name="T3" fmla="*/ 0 h 1"/>
              <a:gd name="T4" fmla="*/ 0 60000 65536"/>
              <a:gd name="T5" fmla="*/ 0 60000 65536"/>
              <a:gd name="T6" fmla="*/ 0 w 3973"/>
              <a:gd name="T7" fmla="*/ 0 h 1"/>
              <a:gd name="T8" fmla="*/ 3973 w 3973"/>
              <a:gd name="T9" fmla="*/ 1 h 1"/>
            </a:gdLst>
            <a:ahLst/>
            <a:cxnLst>
              <a:cxn ang="T4">
                <a:pos x="T0" y="T1"/>
              </a:cxn>
              <a:cxn ang="T5">
                <a:pos x="T2" y="T3"/>
              </a:cxn>
            </a:cxnLst>
            <a:rect l="T6" t="T7" r="T8" b="T9"/>
            <a:pathLst>
              <a:path w="3973" h="1">
                <a:moveTo>
                  <a:pt x="3973" y="0"/>
                </a:moveTo>
                <a:lnTo>
                  <a:pt x="0" y="0"/>
                </a:lnTo>
              </a:path>
            </a:pathLst>
          </a:custGeom>
          <a:noFill/>
          <a:ln w="12700">
            <a:solidFill>
              <a:schemeClr val="tx1"/>
            </a:solidFill>
            <a:round/>
            <a:headEnd type="none" w="sm" len="sm"/>
            <a:tailEnd type="none" w="sm" len="sm"/>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9" name="Rectangle 7"/>
          <p:cNvSpPr>
            <a:spLocks noChangeArrowheads="1"/>
          </p:cNvSpPr>
          <p:nvPr/>
        </p:nvSpPr>
        <p:spPr bwMode="auto">
          <a:xfrm>
            <a:off x="4194175" y="1643063"/>
            <a:ext cx="2081213" cy="476250"/>
          </a:xfrm>
          <a:prstGeom prst="rect">
            <a:avLst/>
          </a:prstGeom>
          <a:solidFill>
            <a:srgbClr val="FFFFFF"/>
          </a:solidFill>
          <a:ln w="1905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defTabSz="762000" eaLnBrk="0" hangingPunct="0">
              <a:defRPr/>
            </a:pPr>
            <a:r>
              <a:rPr lang="en-US" altLang="en-US" sz="2400" b="1" dirty="0">
                <a:latin typeface="Times New Roman" pitchFamily="18" charset="0"/>
                <a:cs typeface="Traffic" pitchFamily="10" charset="-78"/>
              </a:rPr>
              <a:t>ISO 9000</a:t>
            </a:r>
            <a:endParaRPr lang="en-US" altLang="ar-SA" sz="2400" b="1" dirty="0">
              <a:latin typeface="Times New Roman" pitchFamily="18" charset="0"/>
              <a:cs typeface="Traffic" pitchFamily="10" charset="-78"/>
            </a:endParaRPr>
          </a:p>
        </p:txBody>
      </p:sp>
      <p:sp>
        <p:nvSpPr>
          <p:cNvPr id="10" name="Text Box 8"/>
          <p:cNvSpPr txBox="1">
            <a:spLocks noChangeArrowheads="1"/>
          </p:cNvSpPr>
          <p:nvPr/>
        </p:nvSpPr>
        <p:spPr bwMode="auto">
          <a:xfrm>
            <a:off x="2641600" y="2667000"/>
            <a:ext cx="1816100" cy="485775"/>
          </a:xfrm>
          <a:prstGeom prst="rect">
            <a:avLst/>
          </a:prstGeom>
          <a:solidFill>
            <a:schemeClr val="bg1"/>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500" b="1">
                <a:latin typeface="Times New Roman" pitchFamily="18" charset="0"/>
                <a:cs typeface="Traffic" pitchFamily="10" charset="-78"/>
                <a:sym typeface="Monotype Sorts" pitchFamily="2" charset="2"/>
              </a:rPr>
              <a:t>ISO 9001</a:t>
            </a:r>
          </a:p>
        </p:txBody>
      </p:sp>
      <p:sp>
        <p:nvSpPr>
          <p:cNvPr id="11" name="Text Box 10"/>
          <p:cNvSpPr txBox="1">
            <a:spLocks noChangeArrowheads="1"/>
          </p:cNvSpPr>
          <p:nvPr/>
        </p:nvSpPr>
        <p:spPr bwMode="auto">
          <a:xfrm>
            <a:off x="4953000" y="4267200"/>
            <a:ext cx="1898650" cy="1781175"/>
          </a:xfrm>
          <a:prstGeom prst="rect">
            <a:avLst/>
          </a:prstGeom>
          <a:solidFill>
            <a:srgbClr val="FFFFFF"/>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000" b="1" dirty="0">
                <a:latin typeface="Times New Roman" pitchFamily="18" charset="0"/>
                <a:cs typeface="Traffic" pitchFamily="10" charset="-78"/>
                <a:sym typeface="Monotype Sorts" pitchFamily="2" charset="2"/>
              </a:rPr>
              <a:t>ISO 9004-1</a:t>
            </a:r>
          </a:p>
          <a:p>
            <a:pPr algn="ctr" eaLnBrk="0" hangingPunct="0">
              <a:spcBef>
                <a:spcPct val="50000"/>
              </a:spcBef>
              <a:buClr>
                <a:schemeClr val="accent2"/>
              </a:buClr>
              <a:buFont typeface="Monotype Sorts" pitchFamily="2" charset="2"/>
              <a:buNone/>
              <a:defRPr/>
            </a:pPr>
            <a:r>
              <a:rPr lang="en-US" altLang="ar-SA" sz="2000" b="1" dirty="0">
                <a:latin typeface="Times New Roman" pitchFamily="18" charset="0"/>
                <a:cs typeface="Traffic" pitchFamily="10" charset="-78"/>
                <a:sym typeface="Monotype Sorts" pitchFamily="2" charset="2"/>
              </a:rPr>
              <a:t>ISO 9004-2</a:t>
            </a:r>
          </a:p>
          <a:p>
            <a:pPr algn="ctr" eaLnBrk="0" hangingPunct="0">
              <a:spcBef>
                <a:spcPct val="50000"/>
              </a:spcBef>
              <a:buClr>
                <a:schemeClr val="accent2"/>
              </a:buClr>
              <a:buFont typeface="Monotype Sorts" pitchFamily="2" charset="2"/>
              <a:buNone/>
              <a:defRPr/>
            </a:pPr>
            <a:r>
              <a:rPr lang="en-US" altLang="ar-SA" sz="2000" b="1" dirty="0">
                <a:latin typeface="Times New Roman" pitchFamily="18" charset="0"/>
                <a:cs typeface="Traffic" pitchFamily="10" charset="-78"/>
                <a:sym typeface="Monotype Sorts" pitchFamily="2" charset="2"/>
              </a:rPr>
              <a:t>ISO 9004-3</a:t>
            </a:r>
          </a:p>
          <a:p>
            <a:pPr algn="ctr" eaLnBrk="0" hangingPunct="0">
              <a:spcBef>
                <a:spcPct val="50000"/>
              </a:spcBef>
              <a:buClr>
                <a:schemeClr val="accent2"/>
              </a:buClr>
              <a:buFont typeface="Monotype Sorts" pitchFamily="2" charset="2"/>
              <a:buNone/>
              <a:defRPr/>
            </a:pPr>
            <a:r>
              <a:rPr lang="en-US" altLang="ar-SA" sz="2000" b="1" dirty="0">
                <a:latin typeface="Times New Roman" pitchFamily="18" charset="0"/>
                <a:cs typeface="Traffic" pitchFamily="10" charset="-78"/>
                <a:sym typeface="Monotype Sorts" pitchFamily="2" charset="2"/>
              </a:rPr>
              <a:t>ISO 9004-4</a:t>
            </a:r>
          </a:p>
        </p:txBody>
      </p:sp>
      <p:sp>
        <p:nvSpPr>
          <p:cNvPr id="12" name="Text Box 11"/>
          <p:cNvSpPr txBox="1">
            <a:spLocks noChangeArrowheads="1"/>
          </p:cNvSpPr>
          <p:nvPr/>
        </p:nvSpPr>
        <p:spPr bwMode="auto">
          <a:xfrm>
            <a:off x="7010400" y="2667000"/>
            <a:ext cx="2133600" cy="3152775"/>
          </a:xfrm>
          <a:prstGeom prst="rect">
            <a:avLst/>
          </a:prstGeom>
          <a:solidFill>
            <a:srgbClr val="FFFFFF"/>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10005</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10007</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10011-1/2/3</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10012</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10013</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10014</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10017</a:t>
            </a:r>
          </a:p>
        </p:txBody>
      </p:sp>
      <p:sp>
        <p:nvSpPr>
          <p:cNvPr id="33800" name="Line 12"/>
          <p:cNvSpPr>
            <a:spLocks noChangeShapeType="1"/>
          </p:cNvSpPr>
          <p:nvPr/>
        </p:nvSpPr>
        <p:spPr bwMode="auto">
          <a:xfrm>
            <a:off x="5861050" y="2362200"/>
            <a:ext cx="0" cy="304800"/>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3801" name="Line 13"/>
          <p:cNvSpPr>
            <a:spLocks noChangeShapeType="1"/>
          </p:cNvSpPr>
          <p:nvPr/>
        </p:nvSpPr>
        <p:spPr bwMode="auto">
          <a:xfrm>
            <a:off x="1320800" y="2362200"/>
            <a:ext cx="0" cy="304800"/>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5" name="Text Box 14"/>
          <p:cNvSpPr txBox="1">
            <a:spLocks noChangeArrowheads="1"/>
          </p:cNvSpPr>
          <p:nvPr/>
        </p:nvSpPr>
        <p:spPr bwMode="auto">
          <a:xfrm>
            <a:off x="2641600" y="4343400"/>
            <a:ext cx="1816100" cy="866775"/>
          </a:xfrm>
          <a:prstGeom prst="rect">
            <a:avLst/>
          </a:prstGeom>
          <a:solidFill>
            <a:schemeClr val="bg1"/>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9002</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9003</a:t>
            </a:r>
          </a:p>
        </p:txBody>
      </p:sp>
      <p:sp>
        <p:nvSpPr>
          <p:cNvPr id="33803" name="Text Box 15"/>
          <p:cNvSpPr txBox="1">
            <a:spLocks noChangeArrowheads="1"/>
          </p:cNvSpPr>
          <p:nvPr/>
        </p:nvSpPr>
        <p:spPr bwMode="auto">
          <a:xfrm rot="-1142231">
            <a:off x="2770188" y="4587875"/>
            <a:ext cx="1566862" cy="42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en-US" altLang="ar-SA" sz="2200" b="1">
                <a:solidFill>
                  <a:srgbClr val="FF0066"/>
                </a:solidFill>
                <a:latin typeface="Times New Roman" pitchFamily="18" charset="0"/>
                <a:cs typeface="Traffic" pitchFamily="2" charset="-78"/>
              </a:rPr>
              <a:t>Withdrawn</a:t>
            </a:r>
          </a:p>
        </p:txBody>
      </p:sp>
      <p:sp>
        <p:nvSpPr>
          <p:cNvPr id="17" name="Text Box 16"/>
          <p:cNvSpPr txBox="1">
            <a:spLocks noChangeArrowheads="1"/>
          </p:cNvSpPr>
          <p:nvPr/>
        </p:nvSpPr>
        <p:spPr bwMode="auto">
          <a:xfrm>
            <a:off x="330200" y="4267200"/>
            <a:ext cx="1898650" cy="2238375"/>
          </a:xfrm>
          <a:prstGeom prst="rect">
            <a:avLst/>
          </a:prstGeom>
          <a:solidFill>
            <a:srgbClr val="FFFFFF"/>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8402</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9000-1</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9000-2</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9000-3</a:t>
            </a:r>
          </a:p>
          <a:p>
            <a:pPr algn="ctr" eaLnBrk="0" hangingPunct="0">
              <a:spcBef>
                <a:spcPct val="50000"/>
              </a:spcBef>
              <a:buClr>
                <a:schemeClr val="accent2"/>
              </a:buClr>
              <a:buFont typeface="Monotype Sorts" pitchFamily="2" charset="2"/>
              <a:buNone/>
              <a:defRPr/>
            </a:pPr>
            <a:r>
              <a:rPr lang="en-US" altLang="ar-SA" sz="2000" b="1">
                <a:latin typeface="Times New Roman" pitchFamily="18" charset="0"/>
                <a:cs typeface="Traffic" pitchFamily="10" charset="-78"/>
                <a:sym typeface="Monotype Sorts" pitchFamily="2" charset="2"/>
              </a:rPr>
              <a:t>ISO 9000-4</a:t>
            </a:r>
          </a:p>
        </p:txBody>
      </p:sp>
      <p:sp>
        <p:nvSpPr>
          <p:cNvPr id="33805" name="Text Box 17"/>
          <p:cNvSpPr txBox="1">
            <a:spLocks noChangeArrowheads="1"/>
          </p:cNvSpPr>
          <p:nvPr/>
        </p:nvSpPr>
        <p:spPr bwMode="auto">
          <a:xfrm rot="-1142231">
            <a:off x="774700" y="4505325"/>
            <a:ext cx="1566863" cy="42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en-US" altLang="ar-SA" sz="2200" b="1">
                <a:solidFill>
                  <a:srgbClr val="FF0066"/>
                </a:solidFill>
                <a:latin typeface="Times New Roman" pitchFamily="18" charset="0"/>
                <a:cs typeface="Traffic" pitchFamily="2" charset="-78"/>
              </a:rPr>
              <a:t>Withdrawn</a:t>
            </a:r>
          </a:p>
        </p:txBody>
      </p:sp>
      <p:sp>
        <p:nvSpPr>
          <p:cNvPr id="33806" name="Text Box 18"/>
          <p:cNvSpPr txBox="1">
            <a:spLocks noChangeArrowheads="1"/>
          </p:cNvSpPr>
          <p:nvPr/>
        </p:nvSpPr>
        <p:spPr bwMode="auto">
          <a:xfrm rot="-1142231">
            <a:off x="846138" y="5321300"/>
            <a:ext cx="1566862" cy="42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en-US" altLang="ar-SA" sz="2200" b="1">
                <a:solidFill>
                  <a:srgbClr val="FF0066"/>
                </a:solidFill>
                <a:latin typeface="Times New Roman" pitchFamily="18" charset="0"/>
                <a:cs typeface="Traffic" pitchFamily="2" charset="-78"/>
              </a:rPr>
              <a:t>Withdrawn</a:t>
            </a:r>
          </a:p>
        </p:txBody>
      </p:sp>
      <p:sp>
        <p:nvSpPr>
          <p:cNvPr id="20" name="Text Box 19"/>
          <p:cNvSpPr txBox="1">
            <a:spLocks noChangeArrowheads="1"/>
          </p:cNvSpPr>
          <p:nvPr/>
        </p:nvSpPr>
        <p:spPr bwMode="auto">
          <a:xfrm>
            <a:off x="330200" y="2667000"/>
            <a:ext cx="1816100" cy="485775"/>
          </a:xfrm>
          <a:prstGeom prst="rect">
            <a:avLst/>
          </a:prstGeom>
          <a:solidFill>
            <a:schemeClr val="bg1"/>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500" b="1">
                <a:latin typeface="Times New Roman" pitchFamily="18" charset="0"/>
                <a:cs typeface="Traffic" pitchFamily="10" charset="-78"/>
                <a:sym typeface="Monotype Sorts" pitchFamily="2" charset="2"/>
              </a:rPr>
              <a:t>ISO 9000</a:t>
            </a:r>
          </a:p>
        </p:txBody>
      </p:sp>
      <p:sp>
        <p:nvSpPr>
          <p:cNvPr id="21" name="Text Box 20"/>
          <p:cNvSpPr txBox="1">
            <a:spLocks noChangeArrowheads="1"/>
          </p:cNvSpPr>
          <p:nvPr/>
        </p:nvSpPr>
        <p:spPr bwMode="auto">
          <a:xfrm>
            <a:off x="4953000" y="2667000"/>
            <a:ext cx="1816100" cy="485775"/>
          </a:xfrm>
          <a:prstGeom prst="rect">
            <a:avLst/>
          </a:prstGeom>
          <a:solidFill>
            <a:schemeClr val="bg1"/>
          </a:solidFill>
          <a:ln w="12700">
            <a:solidFill>
              <a:schemeClr val="tx1"/>
            </a:solidFill>
            <a:miter lim="800000"/>
            <a:headEnd/>
            <a:tailEnd/>
          </a:ln>
          <a:effectLst>
            <a:outerShdw dist="107763" dir="8100000" algn="ctr" rotWithShape="0">
              <a:schemeClr val="bg2"/>
            </a:outerShdw>
          </a:effectLst>
        </p:spPr>
        <p:txBody>
          <a:bodyPr lIns="92075" tIns="46038" rIns="92075" bIns="46038">
            <a:spAutoFit/>
          </a:bodyPr>
          <a:lstStyle/>
          <a:p>
            <a:pPr algn="ctr" eaLnBrk="0" hangingPunct="0">
              <a:spcBef>
                <a:spcPct val="50000"/>
              </a:spcBef>
              <a:buClr>
                <a:schemeClr val="accent2"/>
              </a:buClr>
              <a:buFont typeface="Monotype Sorts" pitchFamily="2" charset="2"/>
              <a:buNone/>
              <a:defRPr/>
            </a:pPr>
            <a:r>
              <a:rPr lang="en-US" altLang="ar-SA" sz="2500" b="1">
                <a:latin typeface="Times New Roman" pitchFamily="18" charset="0"/>
                <a:cs typeface="Traffic" pitchFamily="10" charset="-78"/>
                <a:sym typeface="Monotype Sorts" pitchFamily="2" charset="2"/>
              </a:rPr>
              <a:t>ISO 9004</a:t>
            </a:r>
          </a:p>
        </p:txBody>
      </p:sp>
      <p:sp>
        <p:nvSpPr>
          <p:cNvPr id="33809" name="Text Box 21"/>
          <p:cNvSpPr txBox="1">
            <a:spLocks noChangeArrowheads="1"/>
          </p:cNvSpPr>
          <p:nvPr/>
        </p:nvSpPr>
        <p:spPr bwMode="auto">
          <a:xfrm rot="-1142231">
            <a:off x="5056188" y="4587875"/>
            <a:ext cx="1566862" cy="42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en-US" altLang="ar-SA" sz="2200" b="1">
                <a:solidFill>
                  <a:srgbClr val="FF0066"/>
                </a:solidFill>
                <a:latin typeface="Times New Roman" pitchFamily="18" charset="0"/>
                <a:cs typeface="Traffic" pitchFamily="2" charset="-78"/>
              </a:rPr>
              <a:t>Withdrawn</a:t>
            </a:r>
          </a:p>
        </p:txBody>
      </p:sp>
      <p:sp>
        <p:nvSpPr>
          <p:cNvPr id="33810" name="Text Box 22"/>
          <p:cNvSpPr txBox="1">
            <a:spLocks noChangeArrowheads="1"/>
          </p:cNvSpPr>
          <p:nvPr/>
        </p:nvSpPr>
        <p:spPr bwMode="auto">
          <a:xfrm rot="-1142231">
            <a:off x="5397500" y="5191125"/>
            <a:ext cx="1566863" cy="42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en-US" altLang="ar-SA" sz="2200" b="1">
                <a:solidFill>
                  <a:srgbClr val="FF0066"/>
                </a:solidFill>
                <a:latin typeface="Times New Roman" pitchFamily="18" charset="0"/>
                <a:cs typeface="Traffic" pitchFamily="2" charset="-78"/>
              </a:rPr>
              <a:t>Withdrawn</a:t>
            </a:r>
          </a:p>
        </p:txBody>
      </p:sp>
      <p:sp>
        <p:nvSpPr>
          <p:cNvPr id="33811" name="Rectangle 23"/>
          <p:cNvSpPr>
            <a:spLocks noChangeArrowheads="1"/>
          </p:cNvSpPr>
          <p:nvPr/>
        </p:nvSpPr>
        <p:spPr bwMode="auto">
          <a:xfrm>
            <a:off x="4210050" y="3276600"/>
            <a:ext cx="3232150" cy="860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lnSpc>
                <a:spcPct val="90000"/>
              </a:lnSpc>
            </a:pPr>
            <a:r>
              <a:rPr lang="en-US" altLang="ar-SA" sz="1400" b="1">
                <a:latin typeface="Times New Roman" pitchFamily="18" charset="0"/>
                <a:cs typeface="Times New Roman" pitchFamily="18" charset="0"/>
              </a:rPr>
              <a:t>Quality management </a:t>
            </a:r>
            <a:br>
              <a:rPr lang="en-US" altLang="ar-SA" sz="1400" b="1">
                <a:latin typeface="Times New Roman" pitchFamily="18" charset="0"/>
                <a:cs typeface="Times New Roman" pitchFamily="18" charset="0"/>
              </a:rPr>
            </a:br>
            <a:r>
              <a:rPr lang="en-US" altLang="ar-SA" sz="1400" b="1">
                <a:latin typeface="Times New Roman" pitchFamily="18" charset="0"/>
                <a:cs typeface="Times New Roman" pitchFamily="18" charset="0"/>
              </a:rPr>
              <a:t>systems-</a:t>
            </a:r>
            <a:br>
              <a:rPr lang="en-US" altLang="ar-SA" sz="1400" b="1">
                <a:latin typeface="Times New Roman" pitchFamily="18" charset="0"/>
                <a:cs typeface="Times New Roman" pitchFamily="18" charset="0"/>
              </a:rPr>
            </a:br>
            <a:r>
              <a:rPr lang="en-US" altLang="ar-SA" sz="1400" b="1">
                <a:latin typeface="Times New Roman" pitchFamily="18" charset="0"/>
                <a:cs typeface="Times New Roman" pitchFamily="18" charset="0"/>
              </a:rPr>
              <a:t>Guidelines for performance improvements</a:t>
            </a:r>
          </a:p>
        </p:txBody>
      </p:sp>
      <p:sp>
        <p:nvSpPr>
          <p:cNvPr id="33812" name="Rectangle 24"/>
          <p:cNvSpPr>
            <a:spLocks noChangeArrowheads="1"/>
          </p:cNvSpPr>
          <p:nvPr/>
        </p:nvSpPr>
        <p:spPr bwMode="auto">
          <a:xfrm>
            <a:off x="0" y="3276600"/>
            <a:ext cx="2562225" cy="517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r>
              <a:rPr lang="en-US" altLang="ar-SA" sz="1400" b="1">
                <a:latin typeface="Times New Roman" pitchFamily="18" charset="0"/>
                <a:cs typeface="Times New Roman" pitchFamily="18" charset="0"/>
              </a:rPr>
              <a:t>Quality management systems-</a:t>
            </a:r>
            <a:br>
              <a:rPr lang="en-US" altLang="ar-SA" sz="1400" b="1">
                <a:latin typeface="Times New Roman" pitchFamily="18" charset="0"/>
                <a:cs typeface="Times New Roman" pitchFamily="18" charset="0"/>
              </a:rPr>
            </a:br>
            <a:r>
              <a:rPr lang="en-US" altLang="ar-SA" sz="1400" b="1">
                <a:latin typeface="Times New Roman" pitchFamily="18" charset="0"/>
                <a:cs typeface="Times New Roman" pitchFamily="18" charset="0"/>
              </a:rPr>
              <a:t>Fundamentals and vocabulary</a:t>
            </a:r>
            <a:endParaRPr lang="en-US" altLang="en-US" sz="1400" b="1">
              <a:latin typeface="Times New Roman" pitchFamily="18" charset="0"/>
              <a:cs typeface="Times New Roman" pitchFamily="18" charset="0"/>
            </a:endParaRPr>
          </a:p>
        </p:txBody>
      </p:sp>
      <p:sp>
        <p:nvSpPr>
          <p:cNvPr id="33813" name="Rectangle 25"/>
          <p:cNvSpPr>
            <a:spLocks noChangeArrowheads="1"/>
          </p:cNvSpPr>
          <p:nvPr/>
        </p:nvSpPr>
        <p:spPr bwMode="auto">
          <a:xfrm>
            <a:off x="2476500" y="3276600"/>
            <a:ext cx="2063750" cy="730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r>
              <a:rPr lang="en-US" altLang="ar-SA" sz="1400" b="1">
                <a:latin typeface="Times New Roman" pitchFamily="18" charset="0"/>
                <a:cs typeface="Times New Roman" pitchFamily="18" charset="0"/>
              </a:rPr>
              <a:t>Quality management systems-</a:t>
            </a:r>
            <a:br>
              <a:rPr lang="en-US" altLang="ar-SA" sz="1400" b="1">
                <a:latin typeface="Times New Roman" pitchFamily="18" charset="0"/>
                <a:cs typeface="Times New Roman" pitchFamily="18" charset="0"/>
              </a:rPr>
            </a:br>
            <a:r>
              <a:rPr lang="en-US" altLang="ar-SA" sz="1400" b="1">
                <a:latin typeface="Times New Roman" pitchFamily="18" charset="0"/>
                <a:cs typeface="Times New Roman" pitchFamily="18" charset="0"/>
              </a:rPr>
              <a:t>Requirements</a:t>
            </a:r>
            <a:endParaRPr lang="en-US" altLang="en-US" sz="1400" b="1">
              <a:latin typeface="Times New Roman" pitchFamily="18" charset="0"/>
              <a:cs typeface="Times New Roman" pitchFamily="18" charset="0"/>
            </a:endParaRPr>
          </a:p>
        </p:txBody>
      </p:sp>
      <p:sp>
        <p:nvSpPr>
          <p:cNvPr id="33814" name="Line 13"/>
          <p:cNvSpPr>
            <a:spLocks noChangeShapeType="1"/>
          </p:cNvSpPr>
          <p:nvPr/>
        </p:nvSpPr>
        <p:spPr bwMode="auto">
          <a:xfrm>
            <a:off x="3149600" y="2362200"/>
            <a:ext cx="0" cy="304800"/>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3815" name="Line 12"/>
          <p:cNvSpPr>
            <a:spLocks noChangeShapeType="1"/>
          </p:cNvSpPr>
          <p:nvPr/>
        </p:nvSpPr>
        <p:spPr bwMode="auto">
          <a:xfrm>
            <a:off x="8153400" y="2362200"/>
            <a:ext cx="0" cy="304800"/>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pic>
        <p:nvPicPr>
          <p:cNvPr id="33819" name="Picture 2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1"/>
          </p:nvPr>
        </p:nvSpPr>
        <p:spPr>
          <a:xfrm>
            <a:off x="457200" y="1524000"/>
            <a:ext cx="8229600" cy="4419600"/>
          </a:xfrm>
        </p:spPr>
        <p:txBody>
          <a:bodyPr/>
          <a:lstStyle/>
          <a:p>
            <a:pPr algn="just" rtl="1" eaLnBrk="1" hangingPunct="1">
              <a:spcBef>
                <a:spcPct val="45000"/>
              </a:spcBef>
              <a:buFont typeface="Wingdings" pitchFamily="2" charset="2"/>
              <a:buChar char="q"/>
            </a:pPr>
            <a:r>
              <a:rPr lang="en-US" altLang="en-US" sz="2000" smtClean="0">
                <a:latin typeface="Times New Roman" pitchFamily="18" charset="0"/>
                <a:cs typeface="B Lotus" pitchFamily="2" charset="-78"/>
              </a:rPr>
              <a:t> </a:t>
            </a:r>
            <a:r>
              <a:rPr lang="ar-SA" altLang="en-US" smtClean="0">
                <a:latin typeface="Times New Roman" pitchFamily="18" charset="0"/>
                <a:cs typeface="B Lotus" pitchFamily="2" charset="-78"/>
              </a:rPr>
              <a:t>ايزو9000 مباني سيستم مديريت كيفيت را تشريح و اصطلاحات مورد استفاده را بيان مي كند</a:t>
            </a:r>
            <a:r>
              <a:rPr lang="en-US" altLang="en-US" smtClean="0">
                <a:latin typeface="Times New Roman" pitchFamily="18" charset="0"/>
                <a:cs typeface="B Lotus" pitchFamily="2" charset="-78"/>
              </a:rPr>
              <a:t> .</a:t>
            </a:r>
          </a:p>
          <a:p>
            <a:pPr algn="just" rtl="1" eaLnBrk="1" hangingPunct="1">
              <a:spcBef>
                <a:spcPct val="30000"/>
              </a:spcBef>
              <a:buFont typeface="Wingdings" pitchFamily="2" charset="2"/>
              <a:buChar char="q"/>
            </a:pPr>
            <a:r>
              <a:rPr lang="en-US" altLang="en-US" smtClean="0">
                <a:latin typeface="Times New Roman" pitchFamily="18" charset="0"/>
                <a:cs typeface="B Lotus" pitchFamily="2" charset="-78"/>
              </a:rPr>
              <a:t> </a:t>
            </a:r>
            <a:r>
              <a:rPr lang="ar-SA" altLang="en-US" smtClean="0">
                <a:latin typeface="Times New Roman" pitchFamily="18" charset="0"/>
                <a:cs typeface="B Lotus" pitchFamily="2" charset="-78"/>
              </a:rPr>
              <a:t>ايزو9001 نيازمنديهاي يك سيستم مديريت كيفيت را بيان مي كند</a:t>
            </a:r>
            <a:r>
              <a:rPr lang="en-US" altLang="en-US" smtClean="0">
                <a:latin typeface="Times New Roman" pitchFamily="18" charset="0"/>
                <a:cs typeface="B Lotus" pitchFamily="2" charset="-78"/>
              </a:rPr>
              <a:t>.</a:t>
            </a:r>
          </a:p>
          <a:p>
            <a:pPr algn="just" rtl="1" eaLnBrk="1" hangingPunct="1">
              <a:spcBef>
                <a:spcPct val="30000"/>
              </a:spcBef>
              <a:buFont typeface="Wingdings" pitchFamily="2" charset="2"/>
              <a:buChar char="q"/>
            </a:pPr>
            <a:r>
              <a:rPr lang="en-US" altLang="en-US" smtClean="0">
                <a:latin typeface="Times New Roman" pitchFamily="18" charset="0"/>
                <a:cs typeface="B Lotus" pitchFamily="2" charset="-78"/>
              </a:rPr>
              <a:t> </a:t>
            </a:r>
            <a:r>
              <a:rPr lang="ar-SA" altLang="en-US" smtClean="0">
                <a:latin typeface="Times New Roman" pitchFamily="18" charset="0"/>
                <a:cs typeface="B Lotus" pitchFamily="2" charset="-78"/>
              </a:rPr>
              <a:t>هرگاه سازمان بخواهد توانائي خود براي ارائه مستمرمحصولات  ،طبق  نيازمنديهاي  مشتري و الزامات قانوني را نشان داده و درنظر دارد ميزان رضايت مشتري را افزايش دهد</a:t>
            </a:r>
            <a:r>
              <a:rPr lang="en-US" altLang="en-US" smtClean="0">
                <a:latin typeface="Times New Roman" pitchFamily="18" charset="0"/>
                <a:cs typeface="B Lotus" pitchFamily="2" charset="-78"/>
              </a:rPr>
              <a:t> .</a:t>
            </a:r>
            <a:endParaRPr lang="en-US" altLang="en-US" sz="2000" smtClean="0">
              <a:latin typeface="Times New Roman" pitchFamily="18" charset="0"/>
              <a:cs typeface="B Lotus" pitchFamily="2" charset="-78"/>
            </a:endParaRPr>
          </a:p>
          <a:p>
            <a:pPr algn="just" rtl="1" eaLnBrk="1" hangingPunct="1">
              <a:spcBef>
                <a:spcPct val="30000"/>
              </a:spcBef>
              <a:buClr>
                <a:schemeClr val="accent2"/>
              </a:buClr>
              <a:buFont typeface="Wingdings" pitchFamily="2" charset="2"/>
              <a:buChar char="q"/>
            </a:pPr>
            <a:r>
              <a:rPr lang="ar-SA" altLang="en-US" smtClean="0">
                <a:latin typeface="Times New Roman" pitchFamily="18" charset="0"/>
                <a:cs typeface="B Lotus" pitchFamily="2" charset="-78"/>
              </a:rPr>
              <a:t> ايزو9004 رهنمود هايي را ارائه مي دهد كه هم اثربخشي و هم كارآيي سيستم مديريت كيفيت در نظر گرفته شود .</a:t>
            </a:r>
          </a:p>
          <a:p>
            <a:pPr algn="just" rtl="1" eaLnBrk="1" hangingPunct="1">
              <a:spcBef>
                <a:spcPct val="30000"/>
              </a:spcBef>
              <a:buClr>
                <a:schemeClr val="accent2"/>
              </a:buClr>
              <a:buFont typeface="Wingdings" pitchFamily="2" charset="2"/>
              <a:buChar char="q"/>
            </a:pPr>
            <a:r>
              <a:rPr lang="ar-SA" altLang="en-US" smtClean="0">
                <a:latin typeface="Times New Roman" pitchFamily="18" charset="0"/>
                <a:cs typeface="B Lotus" pitchFamily="2" charset="-78"/>
              </a:rPr>
              <a:t> هدف اين استاندارد بهبود عملكرد سازمان ، رضايت مشتريان و ساير طرفهاي ذينفع است .</a:t>
            </a:r>
            <a:endParaRPr lang="en-US" altLang="en-US" smtClean="0">
              <a:latin typeface="Times New Roman" pitchFamily="18" charset="0"/>
              <a:cs typeface="B Lotus" pitchFamily="2" charset="-78"/>
            </a:endParaRPr>
          </a:p>
          <a:p>
            <a:pPr algn="just" rtl="1" eaLnBrk="1" hangingPunct="1">
              <a:spcBef>
                <a:spcPct val="30000"/>
              </a:spcBef>
              <a:buClr>
                <a:schemeClr val="accent2"/>
              </a:buClr>
              <a:buFont typeface="Wingdings" pitchFamily="2" charset="2"/>
              <a:buChar char="q"/>
            </a:pPr>
            <a:r>
              <a:rPr lang="ar-SA" altLang="en-US" smtClean="0">
                <a:latin typeface="Times New Roman" pitchFamily="18" charset="0"/>
                <a:cs typeface="B Lotus" pitchFamily="2" charset="-78"/>
              </a:rPr>
              <a:t> ايزو 19011  رهنمودهايي را براي مميزي سيستم هاي مديريت كيفيت و  مديريت زيست محيطي ارائه مي دهد .</a:t>
            </a:r>
            <a:endParaRPr lang="en-US" altLang="en-US" smtClean="0">
              <a:latin typeface="Times New Roman" pitchFamily="18" charset="0"/>
              <a:cs typeface="B Lotus" pitchFamily="2" charset="-78"/>
            </a:endParaRPr>
          </a:p>
          <a:p>
            <a:pPr algn="just" rtl="1" eaLnBrk="1" hangingPunct="1">
              <a:spcBef>
                <a:spcPct val="30000"/>
              </a:spcBef>
              <a:buClr>
                <a:schemeClr val="accent2"/>
              </a:buClr>
              <a:buFont typeface="Arial" pitchFamily="34" charset="0"/>
              <a:buNone/>
            </a:pPr>
            <a:endParaRPr lang="ar-SA" altLang="en-US" sz="2800" smtClean="0">
              <a:latin typeface="Times New Roman" pitchFamily="18" charset="0"/>
              <a:cs typeface="B Lotus" pitchFamily="2" charset="-78"/>
            </a:endParaRPr>
          </a:p>
          <a:p>
            <a:pPr algn="just" rtl="1" eaLnBrk="1" hangingPunct="1">
              <a:spcBef>
                <a:spcPct val="30000"/>
              </a:spcBef>
              <a:buFont typeface="Arial" pitchFamily="34" charset="0"/>
              <a:buNone/>
            </a:pPr>
            <a:r>
              <a:rPr lang="ar-SA" altLang="en-US" sz="1800" u="sng" smtClean="0">
                <a:latin typeface="Times New Roman" pitchFamily="18" charset="0"/>
                <a:cs typeface="B Lotus" pitchFamily="2" charset="-78"/>
              </a:rPr>
              <a:t>يادآوري: اين استاندارد در مرحله پيش نويس مي باشد و جايگزين 10011و 14011 خواهد شد.</a:t>
            </a:r>
            <a:endParaRPr lang="ar-SA" altLang="en-US" sz="2800" u="sng" smtClean="0">
              <a:latin typeface="Times New Roman" pitchFamily="18" charset="0"/>
              <a:cs typeface="B Lotus" pitchFamily="2" charset="-78"/>
            </a:endParaRPr>
          </a:p>
          <a:p>
            <a:pPr algn="just" rtl="1" eaLnBrk="1" hangingPunct="1">
              <a:buFont typeface="Wingdings" pitchFamily="2" charset="2"/>
              <a:buChar char="q"/>
            </a:pPr>
            <a:endParaRPr lang="en-US" smtClean="0">
              <a:cs typeface="B Lotus" pitchFamily="2" charset="-78"/>
            </a:endParaRPr>
          </a:p>
        </p:txBody>
      </p:sp>
    </p:spTree>
  </p:cSld>
  <p:clrMapOvr>
    <a:masterClrMapping/>
  </p:clrMapOvr>
  <p:transition>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26"/>
          <p:cNvSpPr>
            <a:spLocks noGrp="1"/>
          </p:cNvSpPr>
          <p:nvPr>
            <p:ph type="title"/>
          </p:nvPr>
        </p:nvSpPr>
        <p:spPr/>
        <p:txBody>
          <a:bodyPr/>
          <a:lstStyle/>
          <a:p>
            <a:pPr eaLnBrk="1" hangingPunct="1"/>
            <a:r>
              <a:rPr lang="ar-SA" altLang="en-US" smtClean="0">
                <a:latin typeface="Times New Roman" pitchFamily="18" charset="0"/>
                <a:cs typeface="B Lotus" pitchFamily="2" charset="-78"/>
              </a:rPr>
              <a:t>تعاريف</a:t>
            </a:r>
            <a:endParaRPr lang="en-US" smtClean="0">
              <a:cs typeface="B Lotus" pitchFamily="2" charset="-78"/>
            </a:endParaRPr>
          </a:p>
        </p:txBody>
      </p:sp>
      <p:sp>
        <p:nvSpPr>
          <p:cNvPr id="32771" name="Text Box 1028"/>
          <p:cNvSpPr txBox="1">
            <a:spLocks noChangeArrowheads="1"/>
          </p:cNvSpPr>
          <p:nvPr/>
        </p:nvSpPr>
        <p:spPr bwMode="auto">
          <a:xfrm>
            <a:off x="1131888" y="2667000"/>
            <a:ext cx="1611312" cy="76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Traffic" pitchFamily="2" charset="-78"/>
              </a:rPr>
              <a:t>rocess</a:t>
            </a:r>
          </a:p>
        </p:txBody>
      </p:sp>
      <p:sp>
        <p:nvSpPr>
          <p:cNvPr id="32772" name="WordArt 1029"/>
          <p:cNvSpPr>
            <a:spLocks noChangeArrowheads="1" noChangeShapeType="1" noTextEdit="1"/>
          </p:cNvSpPr>
          <p:nvPr/>
        </p:nvSpPr>
        <p:spPr bwMode="auto">
          <a:xfrm>
            <a:off x="838200" y="2514600"/>
            <a:ext cx="577850" cy="838200"/>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P</a:t>
            </a:r>
          </a:p>
        </p:txBody>
      </p:sp>
      <p:sp>
        <p:nvSpPr>
          <p:cNvPr id="32773" name="Rectangle 31"/>
          <p:cNvSpPr>
            <a:spLocks noChangeArrowheads="1"/>
          </p:cNvSpPr>
          <p:nvPr/>
        </p:nvSpPr>
        <p:spPr bwMode="auto">
          <a:xfrm>
            <a:off x="228600" y="1981200"/>
            <a:ext cx="8763000" cy="954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eaLnBrk="0" hangingPunct="0"/>
            <a:r>
              <a:rPr lang="en-US" altLang="en-US" sz="3200" b="1">
                <a:latin typeface="Tahoma" pitchFamily="34" charset="0"/>
                <a:cs typeface="Roya" pitchFamily="2" charset="-78"/>
              </a:rPr>
              <a:t> </a:t>
            </a:r>
            <a:r>
              <a:rPr lang="ar-SA" altLang="en-US" sz="3200" b="1">
                <a:latin typeface="Tahoma" pitchFamily="34" charset="0"/>
                <a:cs typeface="Roya" pitchFamily="2" charset="-78"/>
              </a:rPr>
              <a:t>فراينــد</a:t>
            </a:r>
            <a:r>
              <a:rPr lang="fa-IR" altLang="en-US" sz="3200" b="1">
                <a:latin typeface="Tahoma" pitchFamily="34" charset="0"/>
                <a:cs typeface="Roya" pitchFamily="2" charset="-78"/>
              </a:rPr>
              <a:t> </a:t>
            </a:r>
            <a:r>
              <a:rPr lang="ar-SA" altLang="en-US" sz="2400" b="1">
                <a:latin typeface="Times New Roman" pitchFamily="18" charset="0"/>
                <a:cs typeface="Roya" pitchFamily="2" charset="-78"/>
              </a:rPr>
              <a:t>مجموعه اي از فعاليتهاي هم كنش يا مرتبط باهم كه داده ها را به ستانده ها تبديل مي كند</a:t>
            </a:r>
            <a:endParaRPr lang="fa-IR" altLang="en-US" sz="2400" b="1">
              <a:latin typeface="Times New Roman" pitchFamily="18" charset="0"/>
              <a:cs typeface="Roya" pitchFamily="2" charset="-78"/>
            </a:endParaRPr>
          </a:p>
          <a:p>
            <a:pPr algn="r" eaLnBrk="0" hangingPunct="0"/>
            <a:r>
              <a:rPr lang="en-US" altLang="en-US" sz="2400" b="1">
                <a:latin typeface="Times New Roman" pitchFamily="18" charset="0"/>
                <a:cs typeface="Roya" pitchFamily="2" charset="-78"/>
              </a:rPr>
              <a:t> </a:t>
            </a:r>
            <a:endParaRPr lang="en-US" altLang="en-US" sz="1600" b="1">
              <a:latin typeface="Times New Roman" pitchFamily="18" charset="0"/>
              <a:ea typeface="Nazanin"/>
              <a:cs typeface="Nazanin"/>
            </a:endParaRPr>
          </a:p>
        </p:txBody>
      </p:sp>
      <p:sp>
        <p:nvSpPr>
          <p:cNvPr id="32775" name="Rectangle 33"/>
          <p:cNvSpPr>
            <a:spLocks noChangeArrowheads="1"/>
          </p:cNvSpPr>
          <p:nvPr/>
        </p:nvSpPr>
        <p:spPr bwMode="auto">
          <a:xfrm>
            <a:off x="4343400" y="2590800"/>
            <a:ext cx="4572000" cy="37544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just" rtl="1" eaLnBrk="0" hangingPunct="0"/>
            <a:endParaRPr lang="fa-IR" altLang="en-US" sz="3600" b="1">
              <a:latin typeface="Tahoma" pitchFamily="34" charset="0"/>
              <a:cs typeface="B Lotus" pitchFamily="2" charset="-78"/>
            </a:endParaRPr>
          </a:p>
          <a:p>
            <a:pPr algn="just" rtl="1" eaLnBrk="0" hangingPunct="0"/>
            <a:r>
              <a:rPr lang="ar-SA" altLang="en-US" sz="3600" b="1">
                <a:latin typeface="Tahoma" pitchFamily="34" charset="0"/>
                <a:cs typeface="B Lotus" pitchFamily="2" charset="-78"/>
              </a:rPr>
              <a:t>محصــول</a:t>
            </a:r>
            <a:r>
              <a:rPr lang="en-US" altLang="en-US" sz="3600" b="1">
                <a:latin typeface="Tahoma" pitchFamily="34" charset="0"/>
                <a:cs typeface="B Lotus" pitchFamily="2" charset="-78"/>
              </a:rPr>
              <a:t> </a:t>
            </a:r>
            <a:endParaRPr lang="fa-IR" altLang="en-US" sz="3600" b="1">
              <a:latin typeface="Tahoma" pitchFamily="34" charset="0"/>
              <a:cs typeface="B Lotus" pitchFamily="2" charset="-78"/>
            </a:endParaRPr>
          </a:p>
          <a:p>
            <a:pPr algn="just" rtl="1" eaLnBrk="0" hangingPunct="0"/>
            <a:endParaRPr lang="en-US" altLang="en-US" sz="2400">
              <a:latin typeface="Tahoma" pitchFamily="34" charset="0"/>
              <a:cs typeface="B Lotus" pitchFamily="2" charset="-78"/>
            </a:endParaRPr>
          </a:p>
          <a:p>
            <a:pPr algn="just" rtl="1" eaLnBrk="0" hangingPunct="0"/>
            <a:r>
              <a:rPr lang="en-US" altLang="en-US" sz="2800" b="1">
                <a:latin typeface="Times New Roman" pitchFamily="18" charset="0"/>
                <a:cs typeface="B Lotus" pitchFamily="2" charset="-78"/>
              </a:rPr>
              <a:t>    </a:t>
            </a:r>
            <a:r>
              <a:rPr lang="ar-SA" altLang="en-US" sz="2800" b="1">
                <a:latin typeface="Times New Roman" pitchFamily="18" charset="0"/>
                <a:cs typeface="B Lotus" pitchFamily="2" charset="-78"/>
              </a:rPr>
              <a:t>ماحصل يك فرايند</a:t>
            </a:r>
            <a:r>
              <a:rPr lang="en-US" altLang="en-US" sz="2800" b="1">
                <a:latin typeface="Times New Roman" pitchFamily="18" charset="0"/>
                <a:cs typeface="B Lotus" pitchFamily="2" charset="-78"/>
              </a:rPr>
              <a:t> . </a:t>
            </a:r>
            <a:endParaRPr lang="en-US" altLang="en-US" b="1">
              <a:latin typeface="Times New Roman" pitchFamily="18" charset="0"/>
              <a:cs typeface="B Lotus" pitchFamily="2" charset="-78"/>
            </a:endParaRPr>
          </a:p>
          <a:p>
            <a:pPr algn="just" rtl="1" eaLnBrk="0" hangingPunct="0"/>
            <a:r>
              <a:rPr lang="ar-SA" altLang="en-US" b="1">
                <a:latin typeface="Times New Roman" pitchFamily="18" charset="0"/>
                <a:cs typeface="B Lotus" pitchFamily="2" charset="-78"/>
              </a:rPr>
              <a:t>چهار گروه عمومي براي محصول معرفي شده كه عبارتند از:</a:t>
            </a:r>
          </a:p>
          <a:p>
            <a:pPr algn="just" rtl="1" eaLnBrk="0" hangingPunct="0">
              <a:buFont typeface="Webdings" pitchFamily="18" charset="2"/>
              <a:buNone/>
            </a:pPr>
            <a:r>
              <a:rPr lang="ar-SA" altLang="en-US" b="1">
                <a:latin typeface="Times New Roman" pitchFamily="18" charset="0"/>
                <a:cs typeface="B Lotus" pitchFamily="2" charset="-78"/>
              </a:rPr>
              <a:t>	1- خدمات (مثل حمل و نقل)</a:t>
            </a:r>
          </a:p>
          <a:p>
            <a:pPr algn="just" rtl="1" eaLnBrk="0" hangingPunct="0">
              <a:buFont typeface="Webdings" pitchFamily="18" charset="2"/>
              <a:buNone/>
            </a:pPr>
            <a:r>
              <a:rPr lang="ar-SA" altLang="en-US" b="1">
                <a:latin typeface="Times New Roman" pitchFamily="18" charset="0"/>
                <a:cs typeface="B Lotus" pitchFamily="2" charset="-78"/>
              </a:rPr>
              <a:t>	2- نرم افزار (مثل برنامه كامپيوتر </a:t>
            </a:r>
            <a:r>
              <a:rPr lang="en-US" altLang="en-US" b="1">
                <a:latin typeface="Times New Roman" pitchFamily="18" charset="0"/>
                <a:cs typeface="B Lotus" pitchFamily="2" charset="-78"/>
              </a:rPr>
              <a:t>(</a:t>
            </a:r>
            <a:endParaRPr lang="ar-SA" altLang="en-US" b="1">
              <a:latin typeface="Times New Roman" pitchFamily="18" charset="0"/>
              <a:cs typeface="B Lotus" pitchFamily="2" charset="-78"/>
            </a:endParaRPr>
          </a:p>
          <a:p>
            <a:pPr algn="just" rtl="1" eaLnBrk="0" hangingPunct="0">
              <a:buFont typeface="Webdings" pitchFamily="18" charset="2"/>
              <a:buNone/>
            </a:pPr>
            <a:r>
              <a:rPr lang="ar-SA" altLang="en-US" b="1">
                <a:latin typeface="Times New Roman" pitchFamily="18" charset="0"/>
                <a:cs typeface="B Lotus" pitchFamily="2" charset="-78"/>
              </a:rPr>
              <a:t>	3- سخت افزار(مثل قطعات موتور)</a:t>
            </a:r>
          </a:p>
          <a:p>
            <a:pPr algn="just" rtl="1" eaLnBrk="0" hangingPunct="0">
              <a:buFont typeface="Webdings" pitchFamily="18" charset="2"/>
              <a:buNone/>
            </a:pPr>
            <a:r>
              <a:rPr lang="ar-SA" altLang="en-US" b="1">
                <a:latin typeface="Times New Roman" pitchFamily="18" charset="0"/>
                <a:cs typeface="B Lotus" pitchFamily="2" charset="-78"/>
              </a:rPr>
              <a:t>	4- مواد فرايند شده (مثل رو انسازها)</a:t>
            </a:r>
          </a:p>
        </p:txBody>
      </p:sp>
      <p:grpSp>
        <p:nvGrpSpPr>
          <p:cNvPr id="2" name="Group 3"/>
          <p:cNvGrpSpPr>
            <a:grpSpLocks/>
          </p:cNvGrpSpPr>
          <p:nvPr/>
        </p:nvGrpSpPr>
        <p:grpSpPr bwMode="auto">
          <a:xfrm>
            <a:off x="762000" y="4484688"/>
            <a:ext cx="1962150" cy="1001712"/>
            <a:chOff x="505" y="3209"/>
            <a:chExt cx="1141" cy="631"/>
          </a:xfrm>
        </p:grpSpPr>
        <p:sp>
          <p:nvSpPr>
            <p:cNvPr id="35849" name="Text Box 4"/>
            <p:cNvSpPr txBox="1">
              <a:spLocks noChangeArrowheads="1"/>
            </p:cNvSpPr>
            <p:nvPr/>
          </p:nvSpPr>
          <p:spPr bwMode="auto">
            <a:xfrm>
              <a:off x="672" y="3360"/>
              <a:ext cx="974" cy="4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Traffic" pitchFamily="2" charset="-78"/>
                </a:rPr>
                <a:t>roduct</a:t>
              </a:r>
            </a:p>
          </p:txBody>
        </p:sp>
        <p:sp>
          <p:nvSpPr>
            <p:cNvPr id="35850" name="WordArt 5"/>
            <p:cNvSpPr>
              <a:spLocks noChangeArrowheads="1" noChangeShapeType="1" noTextEdit="1"/>
            </p:cNvSpPr>
            <p:nvPr/>
          </p:nvSpPr>
          <p:spPr bwMode="auto">
            <a:xfrm>
              <a:off x="505" y="3209"/>
              <a:ext cx="336" cy="528"/>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P</a:t>
              </a:r>
            </a:p>
          </p:txBody>
        </p:sp>
      </p:gr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Effect transition="in" filter="fade">
                                      <p:cBhvr>
                                        <p:cTn id="7" dur="1000"/>
                                        <p:tgtEl>
                                          <p:spTgt spid="32773"/>
                                        </p:tgtEl>
                                      </p:cBhvr>
                                    </p:animEffect>
                                    <p:anim calcmode="lin" valueType="num">
                                      <p:cBhvr>
                                        <p:cTn id="8" dur="1000" fill="hold"/>
                                        <p:tgtEl>
                                          <p:spTgt spid="32773"/>
                                        </p:tgtEl>
                                        <p:attrNameLst>
                                          <p:attrName>ppt_x</p:attrName>
                                        </p:attrNameLst>
                                      </p:cBhvr>
                                      <p:tavLst>
                                        <p:tav tm="0">
                                          <p:val>
                                            <p:strVal val="#ppt_x"/>
                                          </p:val>
                                        </p:tav>
                                        <p:tav tm="100000">
                                          <p:val>
                                            <p:strVal val="#ppt_x"/>
                                          </p:val>
                                        </p:tav>
                                      </p:tavLst>
                                    </p:anim>
                                    <p:anim calcmode="lin" valueType="num">
                                      <p:cBhvr>
                                        <p:cTn id="9" dur="900" decel="100000" fill="hold"/>
                                        <p:tgtEl>
                                          <p:spTgt spid="3277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2773"/>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2772"/>
                                        </p:tgtEl>
                                        <p:attrNameLst>
                                          <p:attrName>style.visibility</p:attrName>
                                        </p:attrNameLst>
                                      </p:cBhvr>
                                      <p:to>
                                        <p:strVal val="visible"/>
                                      </p:to>
                                    </p:set>
                                    <p:animEffect transition="in" filter="fade">
                                      <p:cBhvr>
                                        <p:cTn id="13" dur="1000"/>
                                        <p:tgtEl>
                                          <p:spTgt spid="32772"/>
                                        </p:tgtEl>
                                      </p:cBhvr>
                                    </p:animEffect>
                                    <p:anim calcmode="lin" valueType="num">
                                      <p:cBhvr>
                                        <p:cTn id="14" dur="1000" fill="hold"/>
                                        <p:tgtEl>
                                          <p:spTgt spid="32772"/>
                                        </p:tgtEl>
                                        <p:attrNameLst>
                                          <p:attrName>ppt_x</p:attrName>
                                        </p:attrNameLst>
                                      </p:cBhvr>
                                      <p:tavLst>
                                        <p:tav tm="0">
                                          <p:val>
                                            <p:strVal val="#ppt_x"/>
                                          </p:val>
                                        </p:tav>
                                        <p:tav tm="100000">
                                          <p:val>
                                            <p:strVal val="#ppt_x"/>
                                          </p:val>
                                        </p:tav>
                                      </p:tavLst>
                                    </p:anim>
                                    <p:anim calcmode="lin" valueType="num">
                                      <p:cBhvr>
                                        <p:cTn id="15" dur="900" decel="100000" fill="hold"/>
                                        <p:tgtEl>
                                          <p:spTgt spid="32772"/>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2772"/>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2771"/>
                                        </p:tgtEl>
                                        <p:attrNameLst>
                                          <p:attrName>style.visibility</p:attrName>
                                        </p:attrNameLst>
                                      </p:cBhvr>
                                      <p:to>
                                        <p:strVal val="visible"/>
                                      </p:to>
                                    </p:set>
                                    <p:animEffect transition="in" filter="fade">
                                      <p:cBhvr>
                                        <p:cTn id="19" dur="1000"/>
                                        <p:tgtEl>
                                          <p:spTgt spid="32771"/>
                                        </p:tgtEl>
                                      </p:cBhvr>
                                    </p:animEffect>
                                    <p:anim calcmode="lin" valueType="num">
                                      <p:cBhvr>
                                        <p:cTn id="20" dur="1000" fill="hold"/>
                                        <p:tgtEl>
                                          <p:spTgt spid="32771"/>
                                        </p:tgtEl>
                                        <p:attrNameLst>
                                          <p:attrName>ppt_x</p:attrName>
                                        </p:attrNameLst>
                                      </p:cBhvr>
                                      <p:tavLst>
                                        <p:tav tm="0">
                                          <p:val>
                                            <p:strVal val="#ppt_x"/>
                                          </p:val>
                                        </p:tav>
                                        <p:tav tm="100000">
                                          <p:val>
                                            <p:strVal val="#ppt_x"/>
                                          </p:val>
                                        </p:tav>
                                      </p:tavLst>
                                    </p:anim>
                                    <p:anim calcmode="lin" valueType="num">
                                      <p:cBhvr>
                                        <p:cTn id="21" dur="900" decel="100000" fill="hold"/>
                                        <p:tgtEl>
                                          <p:spTgt spid="3277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2771"/>
                                        </p:tgtEl>
                                        <p:attrNameLst>
                                          <p:attrName>ppt_y</p:attrName>
                                        </p:attrNameLst>
                                      </p:cBhvr>
                                      <p:tavLst>
                                        <p:tav tm="0">
                                          <p:val>
                                            <p:strVal val="#ppt_y-.03"/>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32775"/>
                                        </p:tgtEl>
                                        <p:attrNameLst>
                                          <p:attrName>style.visibility</p:attrName>
                                        </p:attrNameLst>
                                      </p:cBhvr>
                                      <p:to>
                                        <p:strVal val="visible"/>
                                      </p:to>
                                    </p:set>
                                    <p:animEffect transition="in" filter="fade">
                                      <p:cBhvr>
                                        <p:cTn id="27" dur="1000"/>
                                        <p:tgtEl>
                                          <p:spTgt spid="32775"/>
                                        </p:tgtEl>
                                      </p:cBhvr>
                                    </p:animEffect>
                                    <p:anim calcmode="lin" valueType="num">
                                      <p:cBhvr>
                                        <p:cTn id="28" dur="1000" fill="hold"/>
                                        <p:tgtEl>
                                          <p:spTgt spid="32775"/>
                                        </p:tgtEl>
                                        <p:attrNameLst>
                                          <p:attrName>ppt_x</p:attrName>
                                        </p:attrNameLst>
                                      </p:cBhvr>
                                      <p:tavLst>
                                        <p:tav tm="0">
                                          <p:val>
                                            <p:strVal val="#ppt_x"/>
                                          </p:val>
                                        </p:tav>
                                        <p:tav tm="100000">
                                          <p:val>
                                            <p:strVal val="#ppt_x"/>
                                          </p:val>
                                        </p:tav>
                                      </p:tavLst>
                                    </p:anim>
                                    <p:anim calcmode="lin" valueType="num">
                                      <p:cBhvr>
                                        <p:cTn id="29" dur="900" decel="100000" fill="hold"/>
                                        <p:tgtEl>
                                          <p:spTgt spid="32775"/>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2775"/>
                                        </p:tgtEl>
                                        <p:attrNameLst>
                                          <p:attrName>ppt_y</p:attrName>
                                        </p:attrNameLst>
                                      </p:cBhvr>
                                      <p:tavLst>
                                        <p:tav tm="0">
                                          <p:val>
                                            <p:strVal val="#ppt_y-.03"/>
                                          </p:val>
                                        </p:tav>
                                        <p:tav tm="100000">
                                          <p:val>
                                            <p:strVal val="#ppt_y"/>
                                          </p:val>
                                        </p:tav>
                                      </p:tavLst>
                                    </p:anim>
                                  </p:childTnLst>
                                </p:cTn>
                              </p:par>
                              <p:par>
                                <p:cTn id="31" presetID="37"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900" decel="100000" fill="hold"/>
                                        <p:tgtEl>
                                          <p:spTgt spid="2"/>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animBg="1"/>
      <p:bldP spid="32773" grpId="0"/>
      <p:bldP spid="327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026"/>
          <p:cNvSpPr>
            <a:spLocks noChangeArrowheads="1"/>
          </p:cNvSpPr>
          <p:nvPr/>
        </p:nvSpPr>
        <p:spPr bwMode="auto">
          <a:xfrm>
            <a:off x="457200" y="381000"/>
            <a:ext cx="8251825" cy="815975"/>
          </a:xfrm>
          <a:prstGeom prst="rect">
            <a:avLst/>
          </a:prstGeom>
          <a:noFill/>
          <a:ln w="76200" cmpd="tri">
            <a:noFill/>
            <a:miter lim="800000"/>
            <a:headEnd/>
            <a:tailEnd/>
          </a:ln>
        </p:spPr>
        <p:txBody>
          <a:bodyPr/>
          <a:lstStyle/>
          <a:p>
            <a:pPr algn="r" eaLnBrk="0" hangingPunct="0">
              <a:defRPr/>
            </a:pPr>
            <a:r>
              <a:rPr lang="en-US" altLang="en-US" sz="4400" b="1" dirty="0">
                <a:solidFill>
                  <a:schemeClr val="bg1"/>
                </a:solidFill>
                <a:latin typeface="Tahoma" pitchFamily="34" charset="0"/>
                <a:cs typeface="B Lotus" pitchFamily="2" charset="-78"/>
              </a:rPr>
              <a:t> </a:t>
            </a:r>
            <a:r>
              <a:rPr lang="ar-SA" altLang="en-US" sz="4400" b="1" dirty="0">
                <a:solidFill>
                  <a:schemeClr val="bg1"/>
                </a:solidFill>
                <a:latin typeface="Tahoma" pitchFamily="34" charset="0"/>
                <a:cs typeface="B Lotus" pitchFamily="2" charset="-78"/>
              </a:rPr>
              <a:t>سازمان</a:t>
            </a:r>
            <a:endParaRPr lang="en-US" altLang="en-US" sz="3200" dirty="0">
              <a:solidFill>
                <a:schemeClr val="bg1"/>
              </a:solidFill>
              <a:latin typeface="Tahoma" pitchFamily="34" charset="0"/>
              <a:cs typeface="B Lotus" pitchFamily="2" charset="-78"/>
            </a:endParaRPr>
          </a:p>
          <a:p>
            <a:pPr algn="r" rtl="1" eaLnBrk="0" hangingPunct="0">
              <a:defRPr/>
            </a:pPr>
            <a:r>
              <a:rPr lang="ar-SA" altLang="en-US" sz="2800" b="1" dirty="0">
                <a:latin typeface="Times New Roman" pitchFamily="18" charset="0"/>
                <a:cs typeface="B Lotus" pitchFamily="2" charset="-78"/>
              </a:rPr>
              <a:t>مجموعه اي از افراد و تسهيلات، همراه با ترتيباتي از مسئوليت ها، اختيارات و ارتباطات.</a:t>
            </a:r>
            <a:endParaRPr lang="fa-IR" altLang="en-US" sz="2800" b="1" dirty="0">
              <a:latin typeface="Times New Roman" pitchFamily="18" charset="0"/>
              <a:cs typeface="B Lotus" pitchFamily="2" charset="-78"/>
            </a:endParaRPr>
          </a:p>
          <a:p>
            <a:pPr marL="342900" indent="-342900" algn="r" rtl="1" eaLnBrk="0" hangingPunct="0">
              <a:spcBef>
                <a:spcPct val="20000"/>
              </a:spcBef>
              <a:buClr>
                <a:schemeClr val="accent2"/>
              </a:buClr>
              <a:buFont typeface="Monotype Sorts" pitchFamily="2" charset="2"/>
              <a:buChar char="n"/>
              <a:defRPr/>
            </a:pPr>
            <a:r>
              <a:rPr lang="ar-SA" altLang="en-US" sz="4000" b="1" dirty="0">
                <a:latin typeface="Times New Roman" pitchFamily="18" charset="0"/>
                <a:cs typeface="B Lotus" pitchFamily="2" charset="-78"/>
              </a:rPr>
              <a:t> </a:t>
            </a:r>
            <a:r>
              <a:rPr lang="ar-SA" altLang="en-US" sz="4000" b="1" dirty="0">
                <a:latin typeface="Tahoma" pitchFamily="34" charset="0"/>
                <a:cs typeface="B Lotus" pitchFamily="2" charset="-78"/>
              </a:rPr>
              <a:t>عرضه كننده</a:t>
            </a:r>
            <a:endParaRPr lang="ar-SA" altLang="en-US" sz="2000" b="1" dirty="0">
              <a:latin typeface="Times New Roman" pitchFamily="18" charset="0"/>
              <a:cs typeface="B Lotus" pitchFamily="2" charset="-78"/>
            </a:endParaRPr>
          </a:p>
          <a:p>
            <a:pPr marL="342900" indent="-342900" algn="r" rtl="1" eaLnBrk="0" hangingPunct="0">
              <a:spcBef>
                <a:spcPct val="20000"/>
              </a:spcBef>
              <a:defRPr/>
            </a:pPr>
            <a:r>
              <a:rPr lang="ar-SA" altLang="en-US" sz="2800" b="1" dirty="0">
                <a:latin typeface="Times New Roman" pitchFamily="18" charset="0"/>
                <a:cs typeface="B Lotus" pitchFamily="2" charset="-78"/>
              </a:rPr>
              <a:t>سازمان يا فردي كه محصولي را فراهم  مي كند.</a:t>
            </a:r>
            <a:endParaRPr lang="ar-SA" altLang="en-US" sz="2000" b="1" dirty="0">
              <a:latin typeface="Times New Roman" pitchFamily="18" charset="0"/>
              <a:cs typeface="B Lotus" pitchFamily="2" charset="-78"/>
            </a:endParaRPr>
          </a:p>
          <a:p>
            <a:pPr marL="342900" indent="-342900" algn="r" rtl="1" eaLnBrk="0" hangingPunct="0">
              <a:spcBef>
                <a:spcPct val="20000"/>
              </a:spcBef>
              <a:defRPr/>
            </a:pPr>
            <a:r>
              <a:rPr lang="ar-SA" altLang="en-US" sz="2000" b="1" dirty="0">
                <a:latin typeface="Times New Roman" pitchFamily="18" charset="0"/>
                <a:cs typeface="B Lotus" pitchFamily="2" charset="-78"/>
              </a:rPr>
              <a:t>مثال : توليد كننده ، توزيع كننده ، فروشنده، پيمانكار ، ارائه دهنده خدمت .</a:t>
            </a:r>
          </a:p>
          <a:p>
            <a:pPr marL="342900" indent="-342900" algn="r" rtl="1" eaLnBrk="0" hangingPunct="0">
              <a:spcBef>
                <a:spcPct val="20000"/>
              </a:spcBef>
              <a:defRPr/>
            </a:pPr>
            <a:r>
              <a:rPr lang="ar-SA" altLang="en-US" sz="2000" b="1" dirty="0">
                <a:latin typeface="Times New Roman" pitchFamily="18" charset="0"/>
                <a:cs typeface="B Lotus" pitchFamily="2" charset="-78"/>
              </a:rPr>
              <a:t>عرضه كننده مي تواند در ارتباط با سازمان دروني باشد يا بيروني</a:t>
            </a:r>
            <a:r>
              <a:rPr lang="fa-IR" altLang="en-US" sz="2000" b="1" dirty="0">
                <a:latin typeface="Times New Roman" pitchFamily="18" charset="0"/>
                <a:cs typeface="B Lotus" pitchFamily="2" charset="-78"/>
              </a:rPr>
              <a:t>.</a:t>
            </a:r>
            <a:endParaRPr lang="ar-SA" altLang="en-US" sz="2000" b="1" dirty="0">
              <a:latin typeface="Times New Roman" pitchFamily="18" charset="0"/>
              <a:cs typeface="B Lotus" pitchFamily="2" charset="-78"/>
            </a:endParaRPr>
          </a:p>
          <a:p>
            <a:pPr algn="r" rtl="1" eaLnBrk="0" hangingPunct="0">
              <a:defRPr/>
            </a:pPr>
            <a:endParaRPr lang="ar-SA" altLang="en-US" sz="2000" b="1" dirty="0">
              <a:latin typeface="Times New Roman" pitchFamily="18" charset="0"/>
              <a:cs typeface="B Lotus" pitchFamily="2" charset="-78"/>
            </a:endParaRPr>
          </a:p>
          <a:p>
            <a:pPr eaLnBrk="0" hangingPunct="0">
              <a:defRPr/>
            </a:pPr>
            <a:endParaRPr lang="en-US" altLang="en-US" sz="2400" b="1" dirty="0">
              <a:latin typeface="Times New Roman" pitchFamily="18" charset="0"/>
              <a:cs typeface="B Lotus" pitchFamily="2" charset="-78"/>
            </a:endParaRPr>
          </a:p>
          <a:p>
            <a:pPr eaLnBrk="0" hangingPunct="0">
              <a:buFont typeface="Wingdings" pitchFamily="2" charset="2"/>
              <a:buNone/>
              <a:defRPr/>
            </a:pPr>
            <a:endParaRPr lang="en-US" altLang="en-US" sz="2000" b="1" dirty="0">
              <a:latin typeface="Times New Roman" pitchFamily="18" charset="0"/>
              <a:ea typeface="nazanin"/>
              <a:cs typeface="B Lotus" pitchFamily="2" charset="-78"/>
            </a:endParaRPr>
          </a:p>
        </p:txBody>
      </p:sp>
      <p:sp>
        <p:nvSpPr>
          <p:cNvPr id="33795" name="Text Box 1028"/>
          <p:cNvSpPr txBox="1">
            <a:spLocks noChangeArrowheads="1"/>
          </p:cNvSpPr>
          <p:nvPr/>
        </p:nvSpPr>
        <p:spPr bwMode="auto">
          <a:xfrm>
            <a:off x="2286000" y="381000"/>
            <a:ext cx="3195638" cy="76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Traffic" pitchFamily="2" charset="-78"/>
              </a:rPr>
              <a:t>rganization</a:t>
            </a:r>
          </a:p>
        </p:txBody>
      </p:sp>
      <p:sp>
        <p:nvSpPr>
          <p:cNvPr id="33796" name="WordArt 1029"/>
          <p:cNvSpPr>
            <a:spLocks noChangeArrowheads="1" noChangeShapeType="1" noTextEdit="1"/>
          </p:cNvSpPr>
          <p:nvPr/>
        </p:nvSpPr>
        <p:spPr bwMode="auto">
          <a:xfrm>
            <a:off x="1879600" y="381000"/>
            <a:ext cx="558800" cy="584200"/>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O</a:t>
            </a:r>
          </a:p>
        </p:txBody>
      </p:sp>
      <p:sp>
        <p:nvSpPr>
          <p:cNvPr id="33797" name="Text Box 1028"/>
          <p:cNvSpPr txBox="1">
            <a:spLocks noChangeArrowheads="1"/>
          </p:cNvSpPr>
          <p:nvPr/>
        </p:nvSpPr>
        <p:spPr bwMode="auto">
          <a:xfrm>
            <a:off x="2438400" y="1981200"/>
            <a:ext cx="1830388" cy="76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Traffic" pitchFamily="2" charset="-78"/>
              </a:rPr>
              <a:t>upplier</a:t>
            </a:r>
          </a:p>
        </p:txBody>
      </p:sp>
      <p:sp>
        <p:nvSpPr>
          <p:cNvPr id="33798" name="WordArt 1029"/>
          <p:cNvSpPr>
            <a:spLocks noChangeArrowheads="1" noChangeShapeType="1" noTextEdit="1"/>
          </p:cNvSpPr>
          <p:nvPr/>
        </p:nvSpPr>
        <p:spPr bwMode="auto">
          <a:xfrm>
            <a:off x="1943100" y="1828800"/>
            <a:ext cx="577850" cy="838200"/>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S</a:t>
            </a:r>
          </a:p>
        </p:txBody>
      </p:sp>
      <p:pic>
        <p:nvPicPr>
          <p:cNvPr id="9" name="Picture 8" descr="data_management.jpg"/>
          <p:cNvPicPr>
            <a:picLocks noChangeAspect="1"/>
          </p:cNvPicPr>
          <p:nvPr/>
        </p:nvPicPr>
        <p:blipFill>
          <a:blip r:embed="rId2" cstate="print"/>
          <a:stretch>
            <a:fillRect/>
          </a:stretch>
        </p:blipFill>
        <p:spPr>
          <a:xfrm>
            <a:off x="2590800" y="3981857"/>
            <a:ext cx="3048000" cy="2723743"/>
          </a:xfrm>
          <a:prstGeom prst="rect">
            <a:avLst/>
          </a:prstGeom>
          <a:ln>
            <a:noFill/>
          </a:ln>
          <a:effectLst>
            <a:softEdge rad="112500"/>
          </a:effectLst>
        </p:spPr>
      </p:pic>
      <p:sp>
        <p:nvSpPr>
          <p:cNvPr id="11" name="Rectangle 10"/>
          <p:cNvSpPr/>
          <p:nvPr/>
        </p:nvSpPr>
        <p:spPr>
          <a:xfrm rot="16200000">
            <a:off x="-1211199" y="3500736"/>
            <a:ext cx="4419601" cy="923330"/>
          </a:xfrm>
          <a:prstGeom prst="rect">
            <a:avLst/>
          </a:prstGeom>
          <a:noFill/>
        </p:spPr>
        <p:txBody>
          <a:bodyPr>
            <a:spAutoFit/>
          </a:bodyPr>
          <a:lstStyle/>
          <a:p>
            <a:pPr algn="ctr">
              <a:defRPr/>
            </a:pPr>
            <a:r>
              <a:rPr lang="en-US" sz="54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charset="0"/>
                <a:cs typeface="+mn-cs"/>
              </a:rPr>
              <a:t>ISO 9001</a:t>
            </a:r>
          </a:p>
        </p:txBody>
      </p:sp>
      <p:pic>
        <p:nvPicPr>
          <p:cNvPr id="36876" name="Picture 12"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3795"/>
                                        </p:tgtEl>
                                        <p:attrNameLst>
                                          <p:attrName>style.visibility</p:attrName>
                                        </p:attrNameLst>
                                      </p:cBhvr>
                                      <p:to>
                                        <p:strVal val="visible"/>
                                      </p:to>
                                    </p:set>
                                    <p:animEffect transition="in" filter="fade">
                                      <p:cBhvr>
                                        <p:cTn id="13" dur="1000"/>
                                        <p:tgtEl>
                                          <p:spTgt spid="33795"/>
                                        </p:tgtEl>
                                      </p:cBhvr>
                                    </p:animEffect>
                                    <p:anim calcmode="lin" valueType="num">
                                      <p:cBhvr>
                                        <p:cTn id="14" dur="1000" fill="hold"/>
                                        <p:tgtEl>
                                          <p:spTgt spid="33795"/>
                                        </p:tgtEl>
                                        <p:attrNameLst>
                                          <p:attrName>ppt_x</p:attrName>
                                        </p:attrNameLst>
                                      </p:cBhvr>
                                      <p:tavLst>
                                        <p:tav tm="0">
                                          <p:val>
                                            <p:strVal val="#ppt_x"/>
                                          </p:val>
                                        </p:tav>
                                        <p:tav tm="100000">
                                          <p:val>
                                            <p:strVal val="#ppt_x"/>
                                          </p:val>
                                        </p:tav>
                                      </p:tavLst>
                                    </p:anim>
                                    <p:anim calcmode="lin" valueType="num">
                                      <p:cBhvr>
                                        <p:cTn id="15" dur="900" decel="100000" fill="hold"/>
                                        <p:tgtEl>
                                          <p:spTgt spid="33795"/>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3795"/>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3796"/>
                                        </p:tgtEl>
                                        <p:attrNameLst>
                                          <p:attrName>style.visibility</p:attrName>
                                        </p:attrNameLst>
                                      </p:cBhvr>
                                      <p:to>
                                        <p:strVal val="visible"/>
                                      </p:to>
                                    </p:set>
                                    <p:animEffect transition="in" filter="fade">
                                      <p:cBhvr>
                                        <p:cTn id="19" dur="1000"/>
                                        <p:tgtEl>
                                          <p:spTgt spid="33796"/>
                                        </p:tgtEl>
                                      </p:cBhvr>
                                    </p:animEffect>
                                    <p:anim calcmode="lin" valueType="num">
                                      <p:cBhvr>
                                        <p:cTn id="20" dur="1000" fill="hold"/>
                                        <p:tgtEl>
                                          <p:spTgt spid="33796"/>
                                        </p:tgtEl>
                                        <p:attrNameLst>
                                          <p:attrName>ppt_x</p:attrName>
                                        </p:attrNameLst>
                                      </p:cBhvr>
                                      <p:tavLst>
                                        <p:tav tm="0">
                                          <p:val>
                                            <p:strVal val="#ppt_x"/>
                                          </p:val>
                                        </p:tav>
                                        <p:tav tm="100000">
                                          <p:val>
                                            <p:strVal val="#ppt_x"/>
                                          </p:val>
                                        </p:tav>
                                      </p:tavLst>
                                    </p:anim>
                                    <p:anim calcmode="lin" valueType="num">
                                      <p:cBhvr>
                                        <p:cTn id="21" dur="900" decel="100000" fill="hold"/>
                                        <p:tgtEl>
                                          <p:spTgt spid="33796"/>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796"/>
                                        </p:tgtEl>
                                        <p:attrNameLst>
                                          <p:attrName>ppt_y</p:attrName>
                                        </p:attrNameLst>
                                      </p:cBhvr>
                                      <p:tavLst>
                                        <p:tav tm="0">
                                          <p:val>
                                            <p:strVal val="#ppt_y-.03"/>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7" presetClass="entr" presetSubtype="0" fill="hold" grpId="1"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900" decel="100000" fill="hold"/>
                                        <p:tgtEl>
                                          <p:spTgt spid="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31" presetID="37" presetClass="entr" presetSubtype="0" fill="hold" grpId="1" nodeType="withEffect">
                                  <p:stCondLst>
                                    <p:cond delay="0"/>
                                  </p:stCondLst>
                                  <p:childTnLst>
                                    <p:set>
                                      <p:cBhvr>
                                        <p:cTn id="32" dur="1" fill="hold">
                                          <p:stCondLst>
                                            <p:cond delay="0"/>
                                          </p:stCondLst>
                                        </p:cTn>
                                        <p:tgtEl>
                                          <p:spTgt spid="33795"/>
                                        </p:tgtEl>
                                        <p:attrNameLst>
                                          <p:attrName>style.visibility</p:attrName>
                                        </p:attrNameLst>
                                      </p:cBhvr>
                                      <p:to>
                                        <p:strVal val="visible"/>
                                      </p:to>
                                    </p:set>
                                    <p:animEffect transition="in" filter="fade">
                                      <p:cBhvr>
                                        <p:cTn id="33" dur="1000"/>
                                        <p:tgtEl>
                                          <p:spTgt spid="33795"/>
                                        </p:tgtEl>
                                      </p:cBhvr>
                                    </p:animEffect>
                                    <p:anim calcmode="lin" valueType="num">
                                      <p:cBhvr>
                                        <p:cTn id="34" dur="1000" fill="hold"/>
                                        <p:tgtEl>
                                          <p:spTgt spid="33795"/>
                                        </p:tgtEl>
                                        <p:attrNameLst>
                                          <p:attrName>ppt_x</p:attrName>
                                        </p:attrNameLst>
                                      </p:cBhvr>
                                      <p:tavLst>
                                        <p:tav tm="0">
                                          <p:val>
                                            <p:strVal val="#ppt_x"/>
                                          </p:val>
                                        </p:tav>
                                        <p:tav tm="100000">
                                          <p:val>
                                            <p:strVal val="#ppt_x"/>
                                          </p:val>
                                        </p:tav>
                                      </p:tavLst>
                                    </p:anim>
                                    <p:anim calcmode="lin" valueType="num">
                                      <p:cBhvr>
                                        <p:cTn id="35" dur="900" decel="100000" fill="hold"/>
                                        <p:tgtEl>
                                          <p:spTgt spid="33795"/>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33795"/>
                                        </p:tgtEl>
                                        <p:attrNameLst>
                                          <p:attrName>ppt_y</p:attrName>
                                        </p:attrNameLst>
                                      </p:cBhvr>
                                      <p:tavLst>
                                        <p:tav tm="0">
                                          <p:val>
                                            <p:strVal val="#ppt_y-.03"/>
                                          </p:val>
                                        </p:tav>
                                        <p:tav tm="100000">
                                          <p:val>
                                            <p:strVal val="#ppt_y"/>
                                          </p:val>
                                        </p:tav>
                                      </p:tavLst>
                                    </p:anim>
                                  </p:childTnLst>
                                </p:cTn>
                              </p:par>
                              <p:par>
                                <p:cTn id="37" presetID="37" presetClass="entr" presetSubtype="0" fill="hold" grpId="1" nodeType="withEffect">
                                  <p:stCondLst>
                                    <p:cond delay="0"/>
                                  </p:stCondLst>
                                  <p:childTnLst>
                                    <p:set>
                                      <p:cBhvr>
                                        <p:cTn id="38" dur="1" fill="hold">
                                          <p:stCondLst>
                                            <p:cond delay="0"/>
                                          </p:stCondLst>
                                        </p:cTn>
                                        <p:tgtEl>
                                          <p:spTgt spid="33796"/>
                                        </p:tgtEl>
                                        <p:attrNameLst>
                                          <p:attrName>style.visibility</p:attrName>
                                        </p:attrNameLst>
                                      </p:cBhvr>
                                      <p:to>
                                        <p:strVal val="visible"/>
                                      </p:to>
                                    </p:set>
                                    <p:animEffect transition="in" filter="fade">
                                      <p:cBhvr>
                                        <p:cTn id="39" dur="1000"/>
                                        <p:tgtEl>
                                          <p:spTgt spid="33796"/>
                                        </p:tgtEl>
                                      </p:cBhvr>
                                    </p:animEffect>
                                    <p:anim calcmode="lin" valueType="num">
                                      <p:cBhvr>
                                        <p:cTn id="40" dur="1000" fill="hold"/>
                                        <p:tgtEl>
                                          <p:spTgt spid="33796"/>
                                        </p:tgtEl>
                                        <p:attrNameLst>
                                          <p:attrName>ppt_x</p:attrName>
                                        </p:attrNameLst>
                                      </p:cBhvr>
                                      <p:tavLst>
                                        <p:tav tm="0">
                                          <p:val>
                                            <p:strVal val="#ppt_x"/>
                                          </p:val>
                                        </p:tav>
                                        <p:tav tm="100000">
                                          <p:val>
                                            <p:strVal val="#ppt_x"/>
                                          </p:val>
                                        </p:tav>
                                      </p:tavLst>
                                    </p:anim>
                                    <p:anim calcmode="lin" valueType="num">
                                      <p:cBhvr>
                                        <p:cTn id="41" dur="900" decel="100000" fill="hold"/>
                                        <p:tgtEl>
                                          <p:spTgt spid="33796"/>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3796"/>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3797"/>
                                        </p:tgtEl>
                                        <p:attrNameLst>
                                          <p:attrName>style.visibility</p:attrName>
                                        </p:attrNameLst>
                                      </p:cBhvr>
                                      <p:to>
                                        <p:strVal val="visible"/>
                                      </p:to>
                                    </p:set>
                                    <p:animEffect transition="in" filter="fade">
                                      <p:cBhvr>
                                        <p:cTn id="45" dur="1000"/>
                                        <p:tgtEl>
                                          <p:spTgt spid="33797"/>
                                        </p:tgtEl>
                                      </p:cBhvr>
                                    </p:animEffect>
                                    <p:anim calcmode="lin" valueType="num">
                                      <p:cBhvr>
                                        <p:cTn id="46" dur="1000" fill="hold"/>
                                        <p:tgtEl>
                                          <p:spTgt spid="33797"/>
                                        </p:tgtEl>
                                        <p:attrNameLst>
                                          <p:attrName>ppt_x</p:attrName>
                                        </p:attrNameLst>
                                      </p:cBhvr>
                                      <p:tavLst>
                                        <p:tav tm="0">
                                          <p:val>
                                            <p:strVal val="#ppt_x"/>
                                          </p:val>
                                        </p:tav>
                                        <p:tav tm="100000">
                                          <p:val>
                                            <p:strVal val="#ppt_x"/>
                                          </p:val>
                                        </p:tav>
                                      </p:tavLst>
                                    </p:anim>
                                    <p:anim calcmode="lin" valueType="num">
                                      <p:cBhvr>
                                        <p:cTn id="47" dur="900" decel="100000" fill="hold"/>
                                        <p:tgtEl>
                                          <p:spTgt spid="33797"/>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3797"/>
                                        </p:tgtEl>
                                        <p:attrNameLst>
                                          <p:attrName>ppt_y</p:attrName>
                                        </p:attrNameLst>
                                      </p:cBhvr>
                                      <p:tavLst>
                                        <p:tav tm="0">
                                          <p:val>
                                            <p:strVal val="#ppt_y-.03"/>
                                          </p:val>
                                        </p:tav>
                                        <p:tav tm="100000">
                                          <p:val>
                                            <p:strVal val="#ppt_y"/>
                                          </p:val>
                                        </p:tav>
                                      </p:tavLst>
                                    </p:anim>
                                  </p:childTnLst>
                                </p:cTn>
                              </p:par>
                              <p:par>
                                <p:cTn id="49" presetID="37" presetClass="entr" presetSubtype="0" fill="hold" grpId="0" nodeType="withEffect">
                                  <p:stCondLst>
                                    <p:cond delay="0"/>
                                  </p:stCondLst>
                                  <p:childTnLst>
                                    <p:set>
                                      <p:cBhvr>
                                        <p:cTn id="50" dur="1" fill="hold">
                                          <p:stCondLst>
                                            <p:cond delay="0"/>
                                          </p:stCondLst>
                                        </p:cTn>
                                        <p:tgtEl>
                                          <p:spTgt spid="33798"/>
                                        </p:tgtEl>
                                        <p:attrNameLst>
                                          <p:attrName>style.visibility</p:attrName>
                                        </p:attrNameLst>
                                      </p:cBhvr>
                                      <p:to>
                                        <p:strVal val="visible"/>
                                      </p:to>
                                    </p:set>
                                    <p:animEffect transition="in" filter="fade">
                                      <p:cBhvr>
                                        <p:cTn id="51" dur="1000"/>
                                        <p:tgtEl>
                                          <p:spTgt spid="33798"/>
                                        </p:tgtEl>
                                      </p:cBhvr>
                                    </p:animEffect>
                                    <p:anim calcmode="lin" valueType="num">
                                      <p:cBhvr>
                                        <p:cTn id="52" dur="1000" fill="hold"/>
                                        <p:tgtEl>
                                          <p:spTgt spid="33798"/>
                                        </p:tgtEl>
                                        <p:attrNameLst>
                                          <p:attrName>ppt_x</p:attrName>
                                        </p:attrNameLst>
                                      </p:cBhvr>
                                      <p:tavLst>
                                        <p:tav tm="0">
                                          <p:val>
                                            <p:strVal val="#ppt_x"/>
                                          </p:val>
                                        </p:tav>
                                        <p:tav tm="100000">
                                          <p:val>
                                            <p:strVal val="#ppt_x"/>
                                          </p:val>
                                        </p:tav>
                                      </p:tavLst>
                                    </p:anim>
                                    <p:anim calcmode="lin" valueType="num">
                                      <p:cBhvr>
                                        <p:cTn id="53" dur="900" decel="100000" fill="hold"/>
                                        <p:tgtEl>
                                          <p:spTgt spid="33798"/>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3798"/>
                                        </p:tgtEl>
                                        <p:attrNameLst>
                                          <p:attrName>ppt_y</p:attrName>
                                        </p:attrNameLst>
                                      </p:cBhvr>
                                      <p:tavLst>
                                        <p:tav tm="0">
                                          <p:val>
                                            <p:strVal val="#ppt_y-.03"/>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54" presetClass="entr" presetSubtype="0" accel="100000"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fill="hold"/>
                                        <p:tgtEl>
                                          <p:spTgt spid="9"/>
                                        </p:tgtEl>
                                        <p:attrNameLst>
                                          <p:attrName>ppt_w</p:attrName>
                                        </p:attrNameLst>
                                      </p:cBhvr>
                                      <p:tavLst>
                                        <p:tav tm="0">
                                          <p:val>
                                            <p:strVal val="#ppt_w*0.05"/>
                                          </p:val>
                                        </p:tav>
                                        <p:tav tm="100000">
                                          <p:val>
                                            <p:strVal val="#ppt_w"/>
                                          </p:val>
                                        </p:tav>
                                      </p:tavLst>
                                    </p:anim>
                                    <p:anim calcmode="lin" valueType="num">
                                      <p:cBhvr>
                                        <p:cTn id="60" dur="500" fill="hold"/>
                                        <p:tgtEl>
                                          <p:spTgt spid="9"/>
                                        </p:tgtEl>
                                        <p:attrNameLst>
                                          <p:attrName>ppt_h</p:attrName>
                                        </p:attrNameLst>
                                      </p:cBhvr>
                                      <p:tavLst>
                                        <p:tav tm="0">
                                          <p:val>
                                            <p:strVal val="#ppt_h"/>
                                          </p:val>
                                        </p:tav>
                                        <p:tav tm="100000">
                                          <p:val>
                                            <p:strVal val="#ppt_h"/>
                                          </p:val>
                                        </p:tav>
                                      </p:tavLst>
                                    </p:anim>
                                    <p:anim calcmode="lin" valueType="num">
                                      <p:cBhvr>
                                        <p:cTn id="61" dur="500" fill="hold"/>
                                        <p:tgtEl>
                                          <p:spTgt spid="9"/>
                                        </p:tgtEl>
                                        <p:attrNameLst>
                                          <p:attrName>ppt_x</p:attrName>
                                        </p:attrNameLst>
                                      </p:cBhvr>
                                      <p:tavLst>
                                        <p:tav tm="0">
                                          <p:val>
                                            <p:strVal val="#ppt_x-.2"/>
                                          </p:val>
                                        </p:tav>
                                        <p:tav tm="100000">
                                          <p:val>
                                            <p:strVal val="#ppt_x"/>
                                          </p:val>
                                        </p:tav>
                                      </p:tavLst>
                                    </p:anim>
                                    <p:anim calcmode="lin" valueType="num">
                                      <p:cBhvr>
                                        <p:cTn id="62" dur="500" fill="hold"/>
                                        <p:tgtEl>
                                          <p:spTgt spid="9"/>
                                        </p:tgtEl>
                                        <p:attrNameLst>
                                          <p:attrName>ppt_y</p:attrName>
                                        </p:attrNameLst>
                                      </p:cBhvr>
                                      <p:tavLst>
                                        <p:tav tm="0">
                                          <p:val>
                                            <p:strVal val="#ppt_y"/>
                                          </p:val>
                                        </p:tav>
                                        <p:tav tm="100000">
                                          <p:val>
                                            <p:strVal val="#ppt_y"/>
                                          </p:val>
                                        </p:tav>
                                      </p:tavLst>
                                    </p:anim>
                                    <p:animEffect transition="in" filter="fade">
                                      <p:cBhvr>
                                        <p:cTn id="6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3795" grpId="0"/>
      <p:bldP spid="33795" grpId="1"/>
      <p:bldP spid="33796" grpId="0" animBg="1"/>
      <p:bldP spid="33796" grpId="1" animBg="1"/>
      <p:bldP spid="33797" grpId="0"/>
      <p:bldP spid="3379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666750" y="2133600"/>
            <a:ext cx="2551113" cy="1177925"/>
            <a:chOff x="520" y="1199"/>
            <a:chExt cx="1483" cy="528"/>
          </a:xfrm>
        </p:grpSpPr>
        <p:sp>
          <p:nvSpPr>
            <p:cNvPr id="37899" name="Text Box 4"/>
            <p:cNvSpPr txBox="1">
              <a:spLocks noChangeArrowheads="1"/>
            </p:cNvSpPr>
            <p:nvPr/>
          </p:nvSpPr>
          <p:spPr bwMode="auto">
            <a:xfrm>
              <a:off x="802" y="1340"/>
              <a:ext cx="1201" cy="3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B Lotus" pitchFamily="2" charset="-78"/>
                </a:rPr>
                <a:t>ustomer</a:t>
              </a:r>
            </a:p>
          </p:txBody>
        </p:sp>
        <p:sp>
          <p:nvSpPr>
            <p:cNvPr id="37900" name="WordArt 5"/>
            <p:cNvSpPr>
              <a:spLocks noChangeArrowheads="1" noChangeShapeType="1" noTextEdit="1"/>
            </p:cNvSpPr>
            <p:nvPr/>
          </p:nvSpPr>
          <p:spPr bwMode="auto">
            <a:xfrm>
              <a:off x="520" y="1199"/>
              <a:ext cx="325" cy="528"/>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C</a:t>
              </a:r>
            </a:p>
          </p:txBody>
        </p:sp>
      </p:grpSp>
      <p:sp>
        <p:nvSpPr>
          <p:cNvPr id="34820" name="Rectangle 14"/>
          <p:cNvSpPr>
            <a:spLocks noChangeArrowheads="1"/>
          </p:cNvSpPr>
          <p:nvPr/>
        </p:nvSpPr>
        <p:spPr bwMode="auto">
          <a:xfrm>
            <a:off x="4191000" y="1371600"/>
            <a:ext cx="4572000" cy="2185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eaLnBrk="0" hangingPunct="0"/>
            <a:r>
              <a:rPr lang="ar-SA" altLang="en-US" sz="3600" b="1">
                <a:latin typeface="Tahoma" pitchFamily="34" charset="0"/>
                <a:cs typeface="B Lotus" pitchFamily="2" charset="-78"/>
              </a:rPr>
              <a:t>مشتـري</a:t>
            </a:r>
            <a:endParaRPr lang="en-US" altLang="en-US" sz="2400">
              <a:latin typeface="Tahoma" pitchFamily="34" charset="0"/>
              <a:cs typeface="B Lotus" pitchFamily="2" charset="-78"/>
            </a:endParaRPr>
          </a:p>
          <a:p>
            <a:pPr algn="r" rtl="1" eaLnBrk="0" hangingPunct="0"/>
            <a:endParaRPr lang="en-US" altLang="en-US" sz="2000" b="1">
              <a:latin typeface="Times New Roman" pitchFamily="18" charset="0"/>
              <a:cs typeface="B Lotus" pitchFamily="2" charset="-78"/>
            </a:endParaRPr>
          </a:p>
          <a:p>
            <a:pPr algn="r" rtl="1" eaLnBrk="0" hangingPunct="0"/>
            <a:r>
              <a:rPr lang="ar-SA" altLang="en-US" sz="2000" b="1">
                <a:latin typeface="Times New Roman" pitchFamily="18" charset="0"/>
                <a:cs typeface="B Lotus" pitchFamily="2" charset="-78"/>
              </a:rPr>
              <a:t>سازمان يا فردي كه محصولي را دريافت مي كند.</a:t>
            </a:r>
          </a:p>
          <a:p>
            <a:pPr eaLnBrk="0" hangingPunct="0"/>
            <a:endParaRPr lang="en-US" altLang="en-US" sz="2400" b="1">
              <a:latin typeface="Times New Roman" pitchFamily="18" charset="0"/>
              <a:cs typeface="B Lotus" pitchFamily="2" charset="-78"/>
            </a:endParaRPr>
          </a:p>
          <a:p>
            <a:pPr algn="r" rtl="1" eaLnBrk="0" hangingPunct="0"/>
            <a:r>
              <a:rPr lang="ar-SA" altLang="en-US" b="1">
                <a:latin typeface="Times New Roman" pitchFamily="18" charset="0"/>
                <a:cs typeface="B Lotus" pitchFamily="2" charset="-78"/>
              </a:rPr>
              <a:t>يادآوري: يك مشتري مي تواند براي سازمان داخلي يا خارجي باشد.</a:t>
            </a:r>
            <a:endParaRPr lang="ar-SA" altLang="en-US" sz="1600" b="1">
              <a:latin typeface="Times New Roman" pitchFamily="18" charset="0"/>
              <a:cs typeface="B Lotus" pitchFamily="2" charset="-78"/>
            </a:endParaRPr>
          </a:p>
        </p:txBody>
      </p:sp>
      <p:sp>
        <p:nvSpPr>
          <p:cNvPr id="16" name="Title 15"/>
          <p:cNvSpPr>
            <a:spLocks noGrp="1"/>
          </p:cNvSpPr>
          <p:nvPr>
            <p:ph type="title"/>
          </p:nvPr>
        </p:nvSpPr>
        <p:spPr>
          <a:xfrm>
            <a:off x="457200" y="274638"/>
            <a:ext cx="8229600" cy="923330"/>
          </a:xfrm>
          <a:ln>
            <a:miter lim="800000"/>
            <a:headEnd/>
            <a:tailEnd/>
          </a:ln>
        </p:spPr>
        <p:txBody>
          <a:bodyPr>
            <a:spAutoFit/>
          </a:bodyPr>
          <a:lstStyle/>
          <a:p>
            <a:pPr eaLnBrk="1" hangingPunct="1">
              <a:defRPr/>
            </a:pPr>
            <a:r>
              <a:rPr lang="en-US" sz="5400"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cs typeface="B Lotus" pitchFamily="2" charset="-78"/>
              </a:rPr>
              <a:t>ISO 9001</a:t>
            </a:r>
            <a:endParaRPr lang="en-US" sz="5400"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cs typeface="B Lotus" pitchFamily="2" charset="-78"/>
            </a:endParaRPr>
          </a:p>
        </p:txBody>
      </p:sp>
      <p:sp>
        <p:nvSpPr>
          <p:cNvPr id="17" name="Rectangle 2"/>
          <p:cNvSpPr txBox="1">
            <a:spLocks noChangeArrowheads="1"/>
          </p:cNvSpPr>
          <p:nvPr/>
        </p:nvSpPr>
        <p:spPr bwMode="auto">
          <a:xfrm>
            <a:off x="762000" y="3657600"/>
            <a:ext cx="8382000" cy="685800"/>
          </a:xfrm>
          <a:prstGeom prst="rect">
            <a:avLst/>
          </a:prstGeom>
          <a:noFill/>
          <a:ln w="9525">
            <a:noFill/>
            <a:miter lim="800000"/>
            <a:headEnd/>
            <a:tailEnd/>
          </a:ln>
        </p:spPr>
        <p:txBody>
          <a:bodyPr lIns="91436" tIns="45718" rIns="91436" bIns="45718"/>
          <a:lstStyle/>
          <a:p>
            <a:pPr algn="ctr" rtl="1">
              <a:defRPr/>
            </a:pPr>
            <a:r>
              <a:rPr lang="ar-SA" altLang="en-US" sz="3200" b="1" dirty="0">
                <a:latin typeface="+mj-lt"/>
                <a:ea typeface="+mj-ea"/>
                <a:cs typeface="B Lotus" pitchFamily="2" charset="-78"/>
              </a:rPr>
              <a:t>مشتري كيست؟! </a:t>
            </a:r>
          </a:p>
        </p:txBody>
      </p:sp>
      <p:sp>
        <p:nvSpPr>
          <p:cNvPr id="18" name="Rectangle 3"/>
          <p:cNvSpPr txBox="1">
            <a:spLocks noChangeArrowheads="1"/>
          </p:cNvSpPr>
          <p:nvPr/>
        </p:nvSpPr>
        <p:spPr bwMode="auto">
          <a:xfrm>
            <a:off x="392113" y="4738688"/>
            <a:ext cx="8447087" cy="1509712"/>
          </a:xfrm>
          <a:prstGeom prst="rect">
            <a:avLst/>
          </a:prstGeom>
          <a:noFill/>
          <a:ln w="9525">
            <a:noFill/>
            <a:miter lim="800000"/>
            <a:headEnd/>
            <a:tailEnd/>
          </a:ln>
        </p:spPr>
        <p:txBody>
          <a:bodyPr lIns="91436" tIns="45718" rIns="91436" bIns="45718"/>
          <a:lstStyle/>
          <a:p>
            <a:pPr marL="342900" indent="-342900" algn="just" rtl="1">
              <a:spcBef>
                <a:spcPct val="20000"/>
              </a:spcBef>
              <a:buFont typeface="Arial" charset="0"/>
              <a:buChar char="•"/>
              <a:defRPr/>
            </a:pPr>
            <a:r>
              <a:rPr lang="ar-SA" altLang="en-US" sz="2000" b="1" dirty="0">
                <a:latin typeface="+mn-lt"/>
                <a:cs typeface="B Lotus" pitchFamily="2" charset="-78"/>
              </a:rPr>
              <a:t>مشتري مهمترين ناظر در محدوده كارما است. او به ما وابسته نيست، ما به او وابسته ايم. مزاحم كارها نيست، هدف كار ما است. بيگانه اي در كارما نيست، بخشي از كارما است. اين ما نيستيم كه با انجام كار او لطفي در حقش مي كنيم، اين اوست كه با فراهم كردن فرصت در حق ما لطف مي كند.</a:t>
            </a:r>
          </a:p>
          <a:p>
            <a:pPr marL="342900" indent="-342900" rtl="1">
              <a:spcBef>
                <a:spcPct val="20000"/>
              </a:spcBef>
              <a:defRPr/>
            </a:pPr>
            <a:r>
              <a:rPr lang="en-US" altLang="en-US" sz="2000" b="1" dirty="0">
                <a:latin typeface="+mn-lt"/>
                <a:cs typeface="B Lotus" pitchFamily="2" charset="-78"/>
              </a:rPr>
              <a:t>   </a:t>
            </a:r>
            <a:r>
              <a:rPr lang="ar-SA" altLang="en-US" sz="2000" b="1" dirty="0">
                <a:latin typeface="+mn-lt"/>
                <a:cs typeface="B Lotus" pitchFamily="2" charset="-78"/>
              </a:rPr>
              <a:t>گاندي</a:t>
            </a:r>
            <a:r>
              <a:rPr lang="en-US" altLang="en-US" sz="1400" b="1" dirty="0">
                <a:latin typeface="+mn-lt"/>
                <a:cs typeface="B Lotus" pitchFamily="2" charset="-78"/>
              </a:rPr>
              <a:t> </a:t>
            </a:r>
            <a:r>
              <a:rPr lang="en-US" altLang="en-US" sz="2000" b="1" dirty="0">
                <a:latin typeface="+mn-lt"/>
                <a:cs typeface="B Lotus" pitchFamily="2" charset="-78"/>
              </a:rPr>
              <a:t>  </a:t>
            </a:r>
          </a:p>
          <a:p>
            <a:pPr marL="342900" indent="-342900" algn="just" rtl="1">
              <a:spcBef>
                <a:spcPct val="20000"/>
              </a:spcBef>
              <a:defRPr/>
            </a:pPr>
            <a:endParaRPr lang="en-US" altLang="en-US" b="1" dirty="0">
              <a:latin typeface="+mn-lt"/>
              <a:cs typeface="B Lotus" pitchFamily="2" charset="-78"/>
            </a:endParaRPr>
          </a:p>
          <a:p>
            <a:pPr marL="342900" indent="-342900" algn="just" rtl="1">
              <a:spcBef>
                <a:spcPct val="20000"/>
              </a:spcBef>
              <a:defRPr/>
            </a:pPr>
            <a:endParaRPr lang="en-US" altLang="en-US" sz="2000" b="1" dirty="0">
              <a:latin typeface="+mn-lt"/>
              <a:cs typeface="B Lotus" pitchFamily="2" charset="-78"/>
            </a:endParaRPr>
          </a:p>
        </p:txBody>
      </p:sp>
      <p:pic>
        <p:nvPicPr>
          <p:cNvPr id="37898" name="Picture 11"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4820"/>
                                        </p:tgtEl>
                                        <p:attrNameLst>
                                          <p:attrName>style.visibility</p:attrName>
                                        </p:attrNameLst>
                                      </p:cBhvr>
                                      <p:to>
                                        <p:strVal val="visible"/>
                                      </p:to>
                                    </p:set>
                                    <p:anim calcmode="lin" valueType="num">
                                      <p:cBhvr additive="base">
                                        <p:cTn id="7" dur="500" fill="hold"/>
                                        <p:tgtEl>
                                          <p:spTgt spid="34820"/>
                                        </p:tgtEl>
                                        <p:attrNameLst>
                                          <p:attrName>ppt_x</p:attrName>
                                        </p:attrNameLst>
                                      </p:cBhvr>
                                      <p:tavLst>
                                        <p:tav tm="0">
                                          <p:val>
                                            <p:strVal val="#ppt_x"/>
                                          </p:val>
                                        </p:tav>
                                        <p:tav tm="100000">
                                          <p:val>
                                            <p:strVal val="#ppt_x"/>
                                          </p:val>
                                        </p:tav>
                                      </p:tavLst>
                                    </p:anim>
                                    <p:anim calcmode="lin" valueType="num">
                                      <p:cBhvr additive="base">
                                        <p:cTn id="8" dur="500" fill="hold"/>
                                        <p:tgtEl>
                                          <p:spTgt spid="34820"/>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7"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900" decel="100000" fill="hold"/>
                                        <p:tgtEl>
                                          <p:spTgt spid="17"/>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par>
                                <p:cTn id="21" presetID="37"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900" decel="100000" fill="hold"/>
                                        <p:tgtEl>
                                          <p:spTgt spid="18"/>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algn="r" eaLnBrk="1" hangingPunct="1"/>
            <a:r>
              <a:rPr lang="ar-SA" altLang="en-US" sz="3600" smtClean="0">
                <a:latin typeface="Tahoma" pitchFamily="34" charset="0"/>
                <a:ea typeface="Roya" pitchFamily="2" charset="-78"/>
                <a:cs typeface="B Lotus" pitchFamily="2" charset="-78"/>
              </a:rPr>
              <a:t>طرف ذينفـع</a:t>
            </a:r>
            <a:endParaRPr lang="en-US" sz="3600" smtClean="0">
              <a:ea typeface="Roya" pitchFamily="2" charset="-78"/>
              <a:cs typeface="B Lotus" pitchFamily="2" charset="-78"/>
            </a:endParaRPr>
          </a:p>
        </p:txBody>
      </p:sp>
      <p:sp>
        <p:nvSpPr>
          <p:cNvPr id="35843" name="Content Placeholder 2"/>
          <p:cNvSpPr>
            <a:spLocks noGrp="1"/>
          </p:cNvSpPr>
          <p:nvPr>
            <p:ph idx="1"/>
          </p:nvPr>
        </p:nvSpPr>
        <p:spPr>
          <a:xfrm>
            <a:off x="457200" y="685800"/>
            <a:ext cx="8229600" cy="5440363"/>
          </a:xfrm>
        </p:spPr>
        <p:txBody>
          <a:bodyPr/>
          <a:lstStyle/>
          <a:p>
            <a:pPr algn="just" rtl="1" eaLnBrk="1" hangingPunct="1">
              <a:lnSpc>
                <a:spcPct val="90000"/>
              </a:lnSpc>
              <a:buFont typeface="Arial" pitchFamily="34" charset="0"/>
              <a:buNone/>
            </a:pPr>
            <a:endParaRPr lang="ar-SA" altLang="en-US" sz="2800" smtClean="0">
              <a:latin typeface="Tahoma" pitchFamily="34" charset="0"/>
              <a:cs typeface="B Lotus" pitchFamily="2" charset="-78"/>
            </a:endParaRPr>
          </a:p>
          <a:p>
            <a:pPr algn="just" rtl="1" eaLnBrk="1" hangingPunct="1">
              <a:lnSpc>
                <a:spcPct val="90000"/>
              </a:lnSpc>
            </a:pPr>
            <a:r>
              <a:rPr lang="ar-SA" altLang="en-US" smtClean="0">
                <a:latin typeface="Times New Roman" pitchFamily="18" charset="0"/>
                <a:ea typeface="Roya" pitchFamily="2" charset="-78"/>
                <a:cs typeface="B Lotus" pitchFamily="2" charset="-78"/>
              </a:rPr>
              <a:t> فرد يا گروهي كه كارآيي يا موفقيت سازمان منافعي را براي آنها      دربرداشته باشد.</a:t>
            </a:r>
            <a:endParaRPr lang="ar-SA" altLang="en-US" sz="2000" smtClean="0">
              <a:latin typeface="Times New Roman" pitchFamily="18" charset="0"/>
              <a:cs typeface="B Lotus" pitchFamily="2" charset="-78"/>
            </a:endParaRPr>
          </a:p>
          <a:p>
            <a:pPr algn="just" rtl="1" eaLnBrk="1" hangingPunct="1">
              <a:lnSpc>
                <a:spcPct val="90000"/>
              </a:lnSpc>
              <a:buFont typeface="Wingdings" pitchFamily="2" charset="2"/>
              <a:buNone/>
            </a:pPr>
            <a:r>
              <a:rPr lang="ar-SA" altLang="en-US" sz="2800" smtClean="0">
                <a:latin typeface="Times New Roman" pitchFamily="18" charset="0"/>
                <a:cs typeface="B Lotus" pitchFamily="2" charset="-78"/>
              </a:rPr>
              <a:t>مثال : مشتريان، مالكان، كاركنان، عرضه كنندگان، اتحاديه ها، بانكها، جامعه </a:t>
            </a:r>
          </a:p>
          <a:p>
            <a:pPr algn="just" rtl="1" eaLnBrk="1" hangingPunct="1">
              <a:buFont typeface="Arial" pitchFamily="34" charset="0"/>
              <a:buNone/>
            </a:pPr>
            <a:r>
              <a:rPr lang="ar-SA" altLang="en-US" sz="3600" smtClean="0">
                <a:latin typeface="Times New Roman" pitchFamily="18" charset="0"/>
                <a:cs typeface="B Lotus" pitchFamily="2" charset="-78"/>
              </a:rPr>
              <a:t>اثر بخشــي</a:t>
            </a:r>
            <a:endParaRPr lang="ar-SA" altLang="en-US" sz="2800" smtClean="0">
              <a:latin typeface="Tahoma" pitchFamily="34" charset="0"/>
              <a:cs typeface="B Lotus" pitchFamily="2" charset="-78"/>
            </a:endParaRPr>
          </a:p>
          <a:p>
            <a:pPr algn="just" rtl="1" eaLnBrk="1" hangingPunct="1"/>
            <a:r>
              <a:rPr lang="ar-SA" altLang="en-US" smtClean="0">
                <a:latin typeface="Times New Roman" pitchFamily="18" charset="0"/>
                <a:cs typeface="B Lotus" pitchFamily="2" charset="-78"/>
              </a:rPr>
              <a:t>ميزان تحقق فعاليتهاي طرح ريزي شده و حصول نتايج مورد نظر</a:t>
            </a:r>
            <a:r>
              <a:rPr lang="en-US" altLang="en-US" smtClean="0">
                <a:latin typeface="Times New Roman" pitchFamily="18" charset="0"/>
                <a:cs typeface="B Lotus" pitchFamily="2" charset="-78"/>
              </a:rPr>
              <a:t>)</a:t>
            </a:r>
            <a:r>
              <a:rPr lang="fa-IR" altLang="en-US" smtClean="0">
                <a:latin typeface="Times New Roman" pitchFamily="18" charset="0"/>
                <a:cs typeface="B Lotus" pitchFamily="2" charset="-78"/>
              </a:rPr>
              <a:t>انجام دادن کارهای درست)</a:t>
            </a:r>
            <a:endParaRPr lang="en-US" altLang="en-US" smtClean="0">
              <a:latin typeface="Times New Roman" pitchFamily="18" charset="0"/>
              <a:cs typeface="B Lotus" pitchFamily="2" charset="-78"/>
            </a:endParaRPr>
          </a:p>
          <a:p>
            <a:pPr algn="just" rtl="1" eaLnBrk="1" hangingPunct="1"/>
            <a:endParaRPr lang="en-US" altLang="en-US" smtClean="0">
              <a:latin typeface="Times New Roman" pitchFamily="18" charset="0"/>
              <a:cs typeface="B Lotus" pitchFamily="2" charset="-78"/>
            </a:endParaRPr>
          </a:p>
          <a:p>
            <a:pPr algn="just" rtl="1" eaLnBrk="1" hangingPunct="1">
              <a:buFont typeface="Arial" pitchFamily="34" charset="0"/>
              <a:buNone/>
            </a:pPr>
            <a:r>
              <a:rPr lang="ar-SA" altLang="en-US" sz="3600" smtClean="0">
                <a:latin typeface="Times New Roman" pitchFamily="18" charset="0"/>
                <a:cs typeface="Roya" pitchFamily="2" charset="-78"/>
              </a:rPr>
              <a:t> </a:t>
            </a:r>
            <a:r>
              <a:rPr lang="ar-SA" altLang="en-US" sz="3600" smtClean="0">
                <a:latin typeface="Times New Roman" pitchFamily="18" charset="0"/>
                <a:cs typeface="B Lotus" pitchFamily="2" charset="-78"/>
              </a:rPr>
              <a:t>كارآيـــي</a:t>
            </a:r>
            <a:endParaRPr lang="en-US" altLang="en-US" sz="2800" smtClean="0">
              <a:latin typeface="Tahoma" pitchFamily="34" charset="0"/>
              <a:cs typeface="B Lotus" pitchFamily="2" charset="-78"/>
            </a:endParaRPr>
          </a:p>
          <a:p>
            <a:pPr algn="just" rtl="1" eaLnBrk="1" hangingPunct="1">
              <a:buFont typeface="Arial" pitchFamily="34" charset="0"/>
              <a:buNone/>
            </a:pPr>
            <a:endParaRPr lang="en-US" altLang="en-US" smtClean="0">
              <a:latin typeface="Times New Roman" pitchFamily="18" charset="0"/>
              <a:cs typeface="B Lotus" pitchFamily="2" charset="-78"/>
            </a:endParaRPr>
          </a:p>
          <a:p>
            <a:pPr algn="just" rtl="1" eaLnBrk="1" hangingPunct="1"/>
            <a:r>
              <a:rPr lang="ar-SA" altLang="en-US" sz="2000" smtClean="0">
                <a:latin typeface="Times New Roman" pitchFamily="18" charset="0"/>
                <a:cs typeface="Roya" pitchFamily="2" charset="-78"/>
              </a:rPr>
              <a:t>رابطة ميان نتايج حاصله با منابع استفاده شده</a:t>
            </a:r>
            <a:r>
              <a:rPr lang="fa-IR" altLang="en-US" sz="2000" smtClean="0">
                <a:latin typeface="Times New Roman" pitchFamily="18" charset="0"/>
                <a:cs typeface="Roya" pitchFamily="2" charset="-78"/>
              </a:rPr>
              <a:t>( درست انجام دادن کار)</a:t>
            </a:r>
            <a:endParaRPr lang="ar-SA" altLang="en-US" sz="1600" smtClean="0">
              <a:latin typeface="Times New Roman" pitchFamily="18" charset="0"/>
              <a:cs typeface="Times New Roman" pitchFamily="18" charset="0"/>
            </a:endParaRPr>
          </a:p>
          <a:p>
            <a:pPr algn="just" rtl="1" eaLnBrk="1" hangingPunct="1"/>
            <a:endParaRPr lang="ar-SA" altLang="en-US" sz="2000" smtClean="0">
              <a:latin typeface="Times New Roman" pitchFamily="18" charset="0"/>
              <a:cs typeface="B Lotus" pitchFamily="2" charset="-78"/>
            </a:endParaRPr>
          </a:p>
          <a:p>
            <a:pPr algn="just" eaLnBrk="1" hangingPunct="1"/>
            <a:endParaRPr lang="en-US" smtClean="0">
              <a:cs typeface="B Lotus" pitchFamily="2" charset="-78"/>
            </a:endParaRPr>
          </a:p>
        </p:txBody>
      </p:sp>
      <p:sp>
        <p:nvSpPr>
          <p:cNvPr id="35844" name="Text Box 4"/>
          <p:cNvSpPr txBox="1">
            <a:spLocks noChangeArrowheads="1"/>
          </p:cNvSpPr>
          <p:nvPr/>
        </p:nvSpPr>
        <p:spPr bwMode="auto">
          <a:xfrm>
            <a:off x="1447800" y="533400"/>
            <a:ext cx="4367213" cy="58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3200" b="1" i="1">
                <a:solidFill>
                  <a:schemeClr val="tx2"/>
                </a:solidFill>
                <a:latin typeface="Times New Roman" pitchFamily="18" charset="0"/>
                <a:cs typeface="Traffic" pitchFamily="2" charset="-78"/>
              </a:rPr>
              <a:t>ntrested  Party</a:t>
            </a:r>
          </a:p>
        </p:txBody>
      </p:sp>
      <p:sp>
        <p:nvSpPr>
          <p:cNvPr id="35845" name="WordArt 5"/>
          <p:cNvSpPr>
            <a:spLocks noChangeArrowheads="1" noChangeShapeType="1" noTextEdit="1"/>
          </p:cNvSpPr>
          <p:nvPr/>
        </p:nvSpPr>
        <p:spPr bwMode="auto">
          <a:xfrm>
            <a:off x="1295400" y="304800"/>
            <a:ext cx="241300" cy="838200"/>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I</a:t>
            </a:r>
          </a:p>
        </p:txBody>
      </p:sp>
      <p:grpSp>
        <p:nvGrpSpPr>
          <p:cNvPr id="2" name="Group 1027"/>
          <p:cNvGrpSpPr>
            <a:grpSpLocks/>
          </p:cNvGrpSpPr>
          <p:nvPr/>
        </p:nvGrpSpPr>
        <p:grpSpPr bwMode="auto">
          <a:xfrm>
            <a:off x="1143000" y="2438400"/>
            <a:ext cx="2633663" cy="838200"/>
            <a:chOff x="480" y="2112"/>
            <a:chExt cx="1531" cy="528"/>
          </a:xfrm>
        </p:grpSpPr>
        <p:sp>
          <p:nvSpPr>
            <p:cNvPr id="38923" name="Text Box 1028"/>
            <p:cNvSpPr txBox="1">
              <a:spLocks noChangeArrowheads="1"/>
            </p:cNvSpPr>
            <p:nvPr/>
          </p:nvSpPr>
          <p:spPr bwMode="auto">
            <a:xfrm>
              <a:off x="768" y="2208"/>
              <a:ext cx="1243" cy="3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3200" b="1" i="1">
                  <a:solidFill>
                    <a:schemeClr val="tx2"/>
                  </a:solidFill>
                  <a:latin typeface="Times New Roman" pitchFamily="18" charset="0"/>
                  <a:cs typeface="Traffic" pitchFamily="2" charset="-78"/>
                </a:rPr>
                <a:t>ffectiveness</a:t>
              </a:r>
            </a:p>
          </p:txBody>
        </p:sp>
        <p:sp>
          <p:nvSpPr>
            <p:cNvPr id="38924" name="WordArt 1029"/>
            <p:cNvSpPr>
              <a:spLocks noChangeArrowheads="1" noChangeShapeType="1" noTextEdit="1"/>
            </p:cNvSpPr>
            <p:nvPr/>
          </p:nvSpPr>
          <p:spPr bwMode="auto">
            <a:xfrm>
              <a:off x="480" y="2112"/>
              <a:ext cx="336" cy="528"/>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E</a:t>
              </a:r>
            </a:p>
          </p:txBody>
        </p:sp>
      </p:grpSp>
      <p:grpSp>
        <p:nvGrpSpPr>
          <p:cNvPr id="3" name="Group 1030"/>
          <p:cNvGrpSpPr>
            <a:grpSpLocks/>
          </p:cNvGrpSpPr>
          <p:nvPr/>
        </p:nvGrpSpPr>
        <p:grpSpPr bwMode="auto">
          <a:xfrm>
            <a:off x="993775" y="4419600"/>
            <a:ext cx="2663825" cy="914400"/>
            <a:chOff x="384" y="3264"/>
            <a:chExt cx="1549" cy="576"/>
          </a:xfrm>
        </p:grpSpPr>
        <p:sp>
          <p:nvSpPr>
            <p:cNvPr id="38921" name="Text Box 1031"/>
            <p:cNvSpPr txBox="1">
              <a:spLocks noChangeArrowheads="1"/>
            </p:cNvSpPr>
            <p:nvPr/>
          </p:nvSpPr>
          <p:spPr bwMode="auto">
            <a:xfrm>
              <a:off x="672" y="3360"/>
              <a:ext cx="1261" cy="4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cs typeface="Traffic" pitchFamily="2" charset="-78"/>
                </a:rPr>
                <a:t>fficiency</a:t>
              </a:r>
            </a:p>
          </p:txBody>
        </p:sp>
        <p:sp>
          <p:nvSpPr>
            <p:cNvPr id="38922" name="WordArt 1032"/>
            <p:cNvSpPr>
              <a:spLocks noChangeArrowheads="1" noChangeShapeType="1" noTextEdit="1"/>
            </p:cNvSpPr>
            <p:nvPr/>
          </p:nvSpPr>
          <p:spPr bwMode="auto">
            <a:xfrm>
              <a:off x="384" y="3264"/>
              <a:ext cx="336" cy="528"/>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E</a:t>
              </a:r>
            </a:p>
          </p:txBody>
        </p:sp>
      </p:grpSp>
    </p:spTree>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anim calcmode="lin" valueType="num">
                                      <p:cBhvr>
                                        <p:cTn id="7" dur="500" fill="hold"/>
                                        <p:tgtEl>
                                          <p:spTgt spid="35843">
                                            <p:txEl>
                                              <p:pRg st="1" end="1"/>
                                            </p:txEl>
                                          </p:spTgt>
                                        </p:tgtEl>
                                        <p:attrNameLst>
                                          <p:attrName>ppt_w</p:attrName>
                                        </p:attrNameLst>
                                      </p:cBhvr>
                                      <p:tavLst>
                                        <p:tav tm="0" fmla="#ppt_w*sin(2.5*pi*$)">
                                          <p:val>
                                            <p:fltVal val="0"/>
                                          </p:val>
                                        </p:tav>
                                        <p:tav tm="100000">
                                          <p:val>
                                            <p:fltVal val="1"/>
                                          </p:val>
                                        </p:tav>
                                      </p:tavLst>
                                    </p:anim>
                                    <p:anim calcmode="lin" valueType="num">
                                      <p:cBhvr>
                                        <p:cTn id="8" dur="500" fill="hold"/>
                                        <p:tgtEl>
                                          <p:spTgt spid="3584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anim calcmode="lin" valueType="num">
                                      <p:cBhvr>
                                        <p:cTn id="13" dur="500" fill="hold"/>
                                        <p:tgtEl>
                                          <p:spTgt spid="35843">
                                            <p:txEl>
                                              <p:pRg st="2" end="2"/>
                                            </p:txEl>
                                          </p:spTgt>
                                        </p:tgtEl>
                                        <p:attrNameLst>
                                          <p:attrName>ppt_w</p:attrName>
                                        </p:attrNameLst>
                                      </p:cBhvr>
                                      <p:tavLst>
                                        <p:tav tm="0" fmla="#ppt_w*sin(2.5*pi*$)">
                                          <p:val>
                                            <p:fltVal val="0"/>
                                          </p:val>
                                        </p:tav>
                                        <p:tav tm="100000">
                                          <p:val>
                                            <p:fltVal val="1"/>
                                          </p:val>
                                        </p:tav>
                                      </p:tavLst>
                                    </p:anim>
                                    <p:anim calcmode="lin" valueType="num">
                                      <p:cBhvr>
                                        <p:cTn id="14" dur="500" fill="hold"/>
                                        <p:tgtEl>
                                          <p:spTgt spid="3584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9" presetClass="entr" presetSubtype="10" fill="hold" grpId="0"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anim calcmode="lin" valueType="num">
                                      <p:cBhvr>
                                        <p:cTn id="19" dur="500" fill="hold"/>
                                        <p:tgtEl>
                                          <p:spTgt spid="35843">
                                            <p:txEl>
                                              <p:pRg st="3" end="3"/>
                                            </p:txEl>
                                          </p:spTgt>
                                        </p:tgtEl>
                                        <p:attrNameLst>
                                          <p:attrName>ppt_w</p:attrName>
                                        </p:attrNameLst>
                                      </p:cBhvr>
                                      <p:tavLst>
                                        <p:tav tm="0" fmla="#ppt_w*sin(2.5*pi*$)">
                                          <p:val>
                                            <p:fltVal val="0"/>
                                          </p:val>
                                        </p:tav>
                                        <p:tav tm="100000">
                                          <p:val>
                                            <p:fltVal val="1"/>
                                          </p:val>
                                        </p:tav>
                                      </p:tavLst>
                                    </p:anim>
                                    <p:anim calcmode="lin" valueType="num">
                                      <p:cBhvr>
                                        <p:cTn id="20" dur="500" fill="hold"/>
                                        <p:tgtEl>
                                          <p:spTgt spid="3584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9" presetClass="entr" presetSubtype="10" fill="hold" grpId="0" nodeType="clickEffect">
                                  <p:stCondLst>
                                    <p:cond delay="0"/>
                                  </p:stCondLst>
                                  <p:childTnLst>
                                    <p:set>
                                      <p:cBhvr>
                                        <p:cTn id="24" dur="1" fill="hold">
                                          <p:stCondLst>
                                            <p:cond delay="0"/>
                                          </p:stCondLst>
                                        </p:cTn>
                                        <p:tgtEl>
                                          <p:spTgt spid="35843">
                                            <p:txEl>
                                              <p:pRg st="4" end="4"/>
                                            </p:txEl>
                                          </p:spTgt>
                                        </p:tgtEl>
                                        <p:attrNameLst>
                                          <p:attrName>style.visibility</p:attrName>
                                        </p:attrNameLst>
                                      </p:cBhvr>
                                      <p:to>
                                        <p:strVal val="visible"/>
                                      </p:to>
                                    </p:set>
                                    <p:anim calcmode="lin" valueType="num">
                                      <p:cBhvr>
                                        <p:cTn id="25" dur="500" fill="hold"/>
                                        <p:tgtEl>
                                          <p:spTgt spid="35843">
                                            <p:txEl>
                                              <p:pRg st="4" end="4"/>
                                            </p:txEl>
                                          </p:spTgt>
                                        </p:tgtEl>
                                        <p:attrNameLst>
                                          <p:attrName>ppt_w</p:attrName>
                                        </p:attrNameLst>
                                      </p:cBhvr>
                                      <p:tavLst>
                                        <p:tav tm="0" fmla="#ppt_w*sin(2.5*pi*$)">
                                          <p:val>
                                            <p:fltVal val="0"/>
                                          </p:val>
                                        </p:tav>
                                        <p:tav tm="100000">
                                          <p:val>
                                            <p:fltVal val="1"/>
                                          </p:val>
                                        </p:tav>
                                      </p:tavLst>
                                    </p:anim>
                                    <p:anim calcmode="lin" valueType="num">
                                      <p:cBhvr>
                                        <p:cTn id="26" dur="500" fill="hold"/>
                                        <p:tgtEl>
                                          <p:spTgt spid="3584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9" presetClass="entr" presetSubtype="10" fill="hold" grpId="0" nodeType="clickEffect">
                                  <p:stCondLst>
                                    <p:cond delay="0"/>
                                  </p:stCondLst>
                                  <p:childTnLst>
                                    <p:set>
                                      <p:cBhvr>
                                        <p:cTn id="30" dur="1" fill="hold">
                                          <p:stCondLst>
                                            <p:cond delay="0"/>
                                          </p:stCondLst>
                                        </p:cTn>
                                        <p:tgtEl>
                                          <p:spTgt spid="35843">
                                            <p:txEl>
                                              <p:pRg st="6" end="6"/>
                                            </p:txEl>
                                          </p:spTgt>
                                        </p:tgtEl>
                                        <p:attrNameLst>
                                          <p:attrName>style.visibility</p:attrName>
                                        </p:attrNameLst>
                                      </p:cBhvr>
                                      <p:to>
                                        <p:strVal val="visible"/>
                                      </p:to>
                                    </p:set>
                                    <p:anim calcmode="lin" valueType="num">
                                      <p:cBhvr>
                                        <p:cTn id="31" dur="500" fill="hold"/>
                                        <p:tgtEl>
                                          <p:spTgt spid="35843">
                                            <p:txEl>
                                              <p:pRg st="6" end="6"/>
                                            </p:txEl>
                                          </p:spTgt>
                                        </p:tgtEl>
                                        <p:attrNameLst>
                                          <p:attrName>ppt_w</p:attrName>
                                        </p:attrNameLst>
                                      </p:cBhvr>
                                      <p:tavLst>
                                        <p:tav tm="0" fmla="#ppt_w*sin(2.5*pi*$)">
                                          <p:val>
                                            <p:fltVal val="0"/>
                                          </p:val>
                                        </p:tav>
                                        <p:tav tm="100000">
                                          <p:val>
                                            <p:fltVal val="1"/>
                                          </p:val>
                                        </p:tav>
                                      </p:tavLst>
                                    </p:anim>
                                    <p:anim calcmode="lin" valueType="num">
                                      <p:cBhvr>
                                        <p:cTn id="32" dur="500" fill="hold"/>
                                        <p:tgtEl>
                                          <p:spTgt spid="3584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9" presetClass="entr" presetSubtype="10" fill="hold" grpId="0" nodeType="clickEffect">
                                  <p:stCondLst>
                                    <p:cond delay="0"/>
                                  </p:stCondLst>
                                  <p:childTnLst>
                                    <p:set>
                                      <p:cBhvr>
                                        <p:cTn id="36" dur="1" fill="hold">
                                          <p:stCondLst>
                                            <p:cond delay="0"/>
                                          </p:stCondLst>
                                        </p:cTn>
                                        <p:tgtEl>
                                          <p:spTgt spid="35843">
                                            <p:txEl>
                                              <p:pRg st="8" end="8"/>
                                            </p:txEl>
                                          </p:spTgt>
                                        </p:tgtEl>
                                        <p:attrNameLst>
                                          <p:attrName>style.visibility</p:attrName>
                                        </p:attrNameLst>
                                      </p:cBhvr>
                                      <p:to>
                                        <p:strVal val="visible"/>
                                      </p:to>
                                    </p:set>
                                    <p:anim calcmode="lin" valueType="num">
                                      <p:cBhvr>
                                        <p:cTn id="37" dur="500" fill="hold"/>
                                        <p:tgtEl>
                                          <p:spTgt spid="35843">
                                            <p:txEl>
                                              <p:pRg st="8" end="8"/>
                                            </p:txEl>
                                          </p:spTgt>
                                        </p:tgtEl>
                                        <p:attrNameLst>
                                          <p:attrName>ppt_w</p:attrName>
                                        </p:attrNameLst>
                                      </p:cBhvr>
                                      <p:tavLst>
                                        <p:tav tm="0" fmla="#ppt_w*sin(2.5*pi*$)">
                                          <p:val>
                                            <p:fltVal val="0"/>
                                          </p:val>
                                        </p:tav>
                                        <p:tav tm="100000">
                                          <p:val>
                                            <p:fltVal val="1"/>
                                          </p:val>
                                        </p:tav>
                                      </p:tavLst>
                                    </p:anim>
                                    <p:anim calcmode="lin" valueType="num">
                                      <p:cBhvr>
                                        <p:cTn id="38" dur="500" fill="hold"/>
                                        <p:tgtEl>
                                          <p:spTgt spid="3584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4" presetClass="entr" presetSubtype="0" accel="100000" fill="hold" grpId="0" nodeType="clickEffect">
                                  <p:stCondLst>
                                    <p:cond delay="0"/>
                                  </p:stCondLst>
                                  <p:childTnLst>
                                    <p:set>
                                      <p:cBhvr>
                                        <p:cTn id="42" dur="1" fill="hold">
                                          <p:stCondLst>
                                            <p:cond delay="0"/>
                                          </p:stCondLst>
                                        </p:cTn>
                                        <p:tgtEl>
                                          <p:spTgt spid="35845"/>
                                        </p:tgtEl>
                                        <p:attrNameLst>
                                          <p:attrName>style.visibility</p:attrName>
                                        </p:attrNameLst>
                                      </p:cBhvr>
                                      <p:to>
                                        <p:strVal val="visible"/>
                                      </p:to>
                                    </p:set>
                                    <p:anim calcmode="lin" valueType="num">
                                      <p:cBhvr>
                                        <p:cTn id="43" dur="500" fill="hold"/>
                                        <p:tgtEl>
                                          <p:spTgt spid="35845"/>
                                        </p:tgtEl>
                                        <p:attrNameLst>
                                          <p:attrName>ppt_w</p:attrName>
                                        </p:attrNameLst>
                                      </p:cBhvr>
                                      <p:tavLst>
                                        <p:tav tm="0">
                                          <p:val>
                                            <p:strVal val="#ppt_w*0.05"/>
                                          </p:val>
                                        </p:tav>
                                        <p:tav tm="100000">
                                          <p:val>
                                            <p:strVal val="#ppt_w"/>
                                          </p:val>
                                        </p:tav>
                                      </p:tavLst>
                                    </p:anim>
                                    <p:anim calcmode="lin" valueType="num">
                                      <p:cBhvr>
                                        <p:cTn id="44" dur="500" fill="hold"/>
                                        <p:tgtEl>
                                          <p:spTgt spid="35845"/>
                                        </p:tgtEl>
                                        <p:attrNameLst>
                                          <p:attrName>ppt_h</p:attrName>
                                        </p:attrNameLst>
                                      </p:cBhvr>
                                      <p:tavLst>
                                        <p:tav tm="0">
                                          <p:val>
                                            <p:strVal val="#ppt_h"/>
                                          </p:val>
                                        </p:tav>
                                        <p:tav tm="100000">
                                          <p:val>
                                            <p:strVal val="#ppt_h"/>
                                          </p:val>
                                        </p:tav>
                                      </p:tavLst>
                                    </p:anim>
                                    <p:anim calcmode="lin" valueType="num">
                                      <p:cBhvr>
                                        <p:cTn id="45" dur="500" fill="hold"/>
                                        <p:tgtEl>
                                          <p:spTgt spid="35845"/>
                                        </p:tgtEl>
                                        <p:attrNameLst>
                                          <p:attrName>ppt_x</p:attrName>
                                        </p:attrNameLst>
                                      </p:cBhvr>
                                      <p:tavLst>
                                        <p:tav tm="0">
                                          <p:val>
                                            <p:strVal val="#ppt_x-.2"/>
                                          </p:val>
                                        </p:tav>
                                        <p:tav tm="100000">
                                          <p:val>
                                            <p:strVal val="#ppt_x"/>
                                          </p:val>
                                        </p:tav>
                                      </p:tavLst>
                                    </p:anim>
                                    <p:anim calcmode="lin" valueType="num">
                                      <p:cBhvr>
                                        <p:cTn id="46" dur="500" fill="hold"/>
                                        <p:tgtEl>
                                          <p:spTgt spid="35845"/>
                                        </p:tgtEl>
                                        <p:attrNameLst>
                                          <p:attrName>ppt_y</p:attrName>
                                        </p:attrNameLst>
                                      </p:cBhvr>
                                      <p:tavLst>
                                        <p:tav tm="0">
                                          <p:val>
                                            <p:strVal val="#ppt_y"/>
                                          </p:val>
                                        </p:tav>
                                        <p:tav tm="100000">
                                          <p:val>
                                            <p:strVal val="#ppt_y"/>
                                          </p:val>
                                        </p:tav>
                                      </p:tavLst>
                                    </p:anim>
                                    <p:animEffect transition="in" filter="fade">
                                      <p:cBhvr>
                                        <p:cTn id="47" dur="500"/>
                                        <p:tgtEl>
                                          <p:spTgt spid="35845"/>
                                        </p:tgtEl>
                                      </p:cBhvr>
                                    </p:animEffect>
                                  </p:childTnLst>
                                </p:cTn>
                              </p:par>
                              <p:par>
                                <p:cTn id="48" presetID="54" presetClass="entr" presetSubtype="0" accel="100000" fill="hold" grpId="0" nodeType="withEffect">
                                  <p:stCondLst>
                                    <p:cond delay="0"/>
                                  </p:stCondLst>
                                  <p:childTnLst>
                                    <p:set>
                                      <p:cBhvr>
                                        <p:cTn id="49" dur="1" fill="hold">
                                          <p:stCondLst>
                                            <p:cond delay="0"/>
                                          </p:stCondLst>
                                        </p:cTn>
                                        <p:tgtEl>
                                          <p:spTgt spid="35844"/>
                                        </p:tgtEl>
                                        <p:attrNameLst>
                                          <p:attrName>style.visibility</p:attrName>
                                        </p:attrNameLst>
                                      </p:cBhvr>
                                      <p:to>
                                        <p:strVal val="visible"/>
                                      </p:to>
                                    </p:set>
                                    <p:anim calcmode="lin" valueType="num">
                                      <p:cBhvr>
                                        <p:cTn id="50" dur="500" fill="hold"/>
                                        <p:tgtEl>
                                          <p:spTgt spid="35844"/>
                                        </p:tgtEl>
                                        <p:attrNameLst>
                                          <p:attrName>ppt_w</p:attrName>
                                        </p:attrNameLst>
                                      </p:cBhvr>
                                      <p:tavLst>
                                        <p:tav tm="0">
                                          <p:val>
                                            <p:strVal val="#ppt_w*0.05"/>
                                          </p:val>
                                        </p:tav>
                                        <p:tav tm="100000">
                                          <p:val>
                                            <p:strVal val="#ppt_w"/>
                                          </p:val>
                                        </p:tav>
                                      </p:tavLst>
                                    </p:anim>
                                    <p:anim calcmode="lin" valueType="num">
                                      <p:cBhvr>
                                        <p:cTn id="51" dur="500" fill="hold"/>
                                        <p:tgtEl>
                                          <p:spTgt spid="35844"/>
                                        </p:tgtEl>
                                        <p:attrNameLst>
                                          <p:attrName>ppt_h</p:attrName>
                                        </p:attrNameLst>
                                      </p:cBhvr>
                                      <p:tavLst>
                                        <p:tav tm="0">
                                          <p:val>
                                            <p:strVal val="#ppt_h"/>
                                          </p:val>
                                        </p:tav>
                                        <p:tav tm="100000">
                                          <p:val>
                                            <p:strVal val="#ppt_h"/>
                                          </p:val>
                                        </p:tav>
                                      </p:tavLst>
                                    </p:anim>
                                    <p:anim calcmode="lin" valueType="num">
                                      <p:cBhvr>
                                        <p:cTn id="52" dur="500" fill="hold"/>
                                        <p:tgtEl>
                                          <p:spTgt spid="35844"/>
                                        </p:tgtEl>
                                        <p:attrNameLst>
                                          <p:attrName>ppt_x</p:attrName>
                                        </p:attrNameLst>
                                      </p:cBhvr>
                                      <p:tavLst>
                                        <p:tav tm="0">
                                          <p:val>
                                            <p:strVal val="#ppt_x-.2"/>
                                          </p:val>
                                        </p:tav>
                                        <p:tav tm="100000">
                                          <p:val>
                                            <p:strVal val="#ppt_x"/>
                                          </p:val>
                                        </p:tav>
                                      </p:tavLst>
                                    </p:anim>
                                    <p:anim calcmode="lin" valueType="num">
                                      <p:cBhvr>
                                        <p:cTn id="53" dur="500" fill="hold"/>
                                        <p:tgtEl>
                                          <p:spTgt spid="35844"/>
                                        </p:tgtEl>
                                        <p:attrNameLst>
                                          <p:attrName>ppt_y</p:attrName>
                                        </p:attrNameLst>
                                      </p:cBhvr>
                                      <p:tavLst>
                                        <p:tav tm="0">
                                          <p:val>
                                            <p:strVal val="#ppt_y"/>
                                          </p:val>
                                        </p:tav>
                                        <p:tav tm="100000">
                                          <p:val>
                                            <p:strVal val="#ppt_y"/>
                                          </p:val>
                                        </p:tav>
                                      </p:tavLst>
                                    </p:anim>
                                    <p:animEffect transition="in" filter="fade">
                                      <p:cBhvr>
                                        <p:cTn id="54" dur="500"/>
                                        <p:tgtEl>
                                          <p:spTgt spid="35844"/>
                                        </p:tgtEl>
                                      </p:cBhvr>
                                    </p:animEffect>
                                  </p:childTnLst>
                                </p:cTn>
                              </p:par>
                              <p:par>
                                <p:cTn id="55" presetID="54" presetClass="entr" presetSubtype="0" accel="100000"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strVal val="#ppt_w*0.05"/>
                                          </p:val>
                                        </p:tav>
                                        <p:tav tm="100000">
                                          <p:val>
                                            <p:strVal val="#ppt_w"/>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anim calcmode="lin" valueType="num">
                                      <p:cBhvr>
                                        <p:cTn id="59" dur="500" fill="hold"/>
                                        <p:tgtEl>
                                          <p:spTgt spid="2"/>
                                        </p:tgtEl>
                                        <p:attrNameLst>
                                          <p:attrName>ppt_x</p:attrName>
                                        </p:attrNameLst>
                                      </p:cBhvr>
                                      <p:tavLst>
                                        <p:tav tm="0">
                                          <p:val>
                                            <p:strVal val="#ppt_x-.2"/>
                                          </p:val>
                                        </p:tav>
                                        <p:tav tm="100000">
                                          <p:val>
                                            <p:strVal val="#ppt_x"/>
                                          </p:val>
                                        </p:tav>
                                      </p:tavLst>
                                    </p:anim>
                                    <p:anim calcmode="lin" valueType="num">
                                      <p:cBhvr>
                                        <p:cTn id="60" dur="500" fill="hold"/>
                                        <p:tgtEl>
                                          <p:spTgt spid="2"/>
                                        </p:tgtEl>
                                        <p:attrNameLst>
                                          <p:attrName>ppt_y</p:attrName>
                                        </p:attrNameLst>
                                      </p:cBhvr>
                                      <p:tavLst>
                                        <p:tav tm="0">
                                          <p:val>
                                            <p:strVal val="#ppt_y"/>
                                          </p:val>
                                        </p:tav>
                                        <p:tav tm="100000">
                                          <p:val>
                                            <p:strVal val="#ppt_y"/>
                                          </p:val>
                                        </p:tav>
                                      </p:tavLst>
                                    </p:anim>
                                    <p:animEffect transition="in" filter="fade">
                                      <p:cBhvr>
                                        <p:cTn id="61" dur="500"/>
                                        <p:tgtEl>
                                          <p:spTgt spid="2"/>
                                        </p:tgtEl>
                                      </p:cBhvr>
                                    </p:animEffect>
                                  </p:childTnLst>
                                </p:cTn>
                              </p:par>
                              <p:par>
                                <p:cTn id="62" presetID="54" presetClass="entr" presetSubtype="0" accel="100000" fill="hold" nodeType="with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strVal val="#ppt_w*0.05"/>
                                          </p:val>
                                        </p:tav>
                                        <p:tav tm="100000">
                                          <p:val>
                                            <p:strVal val="#ppt_w"/>
                                          </p:val>
                                        </p:tav>
                                      </p:tavLst>
                                    </p:anim>
                                    <p:anim calcmode="lin" valueType="num">
                                      <p:cBhvr>
                                        <p:cTn id="65" dur="500" fill="hold"/>
                                        <p:tgtEl>
                                          <p:spTgt spid="3"/>
                                        </p:tgtEl>
                                        <p:attrNameLst>
                                          <p:attrName>ppt_h</p:attrName>
                                        </p:attrNameLst>
                                      </p:cBhvr>
                                      <p:tavLst>
                                        <p:tav tm="0">
                                          <p:val>
                                            <p:strVal val="#ppt_h"/>
                                          </p:val>
                                        </p:tav>
                                        <p:tav tm="100000">
                                          <p:val>
                                            <p:strVal val="#ppt_h"/>
                                          </p:val>
                                        </p:tav>
                                      </p:tavLst>
                                    </p:anim>
                                    <p:anim calcmode="lin" valueType="num">
                                      <p:cBhvr>
                                        <p:cTn id="66" dur="500" fill="hold"/>
                                        <p:tgtEl>
                                          <p:spTgt spid="3"/>
                                        </p:tgtEl>
                                        <p:attrNameLst>
                                          <p:attrName>ppt_x</p:attrName>
                                        </p:attrNameLst>
                                      </p:cBhvr>
                                      <p:tavLst>
                                        <p:tav tm="0">
                                          <p:val>
                                            <p:strVal val="#ppt_x-.2"/>
                                          </p:val>
                                        </p:tav>
                                        <p:tav tm="100000">
                                          <p:val>
                                            <p:strVal val="#ppt_x"/>
                                          </p:val>
                                        </p:tav>
                                      </p:tavLst>
                                    </p:anim>
                                    <p:anim calcmode="lin" valueType="num">
                                      <p:cBhvr>
                                        <p:cTn id="67" dur="500" fill="hold"/>
                                        <p:tgtEl>
                                          <p:spTgt spid="3"/>
                                        </p:tgtEl>
                                        <p:attrNameLst>
                                          <p:attrName>ppt_y</p:attrName>
                                        </p:attrNameLst>
                                      </p:cBhvr>
                                      <p:tavLst>
                                        <p:tav tm="0">
                                          <p:val>
                                            <p:strVal val="#ppt_y"/>
                                          </p:val>
                                        </p:tav>
                                        <p:tav tm="100000">
                                          <p:val>
                                            <p:strVal val="#ppt_y"/>
                                          </p:val>
                                        </p:tav>
                                      </p:tavLst>
                                    </p:anim>
                                    <p:animEffect transition="in" filter="fade">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P spid="35844" grpId="0"/>
      <p:bldP spid="358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304800" y="228600"/>
            <a:ext cx="8420100" cy="90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ctr" eaLnBrk="0" hangingPunct="0"/>
            <a:r>
              <a:rPr lang="en-US" altLang="en-US" sz="4200" b="1">
                <a:latin typeface="Times New Roman" pitchFamily="18" charset="0"/>
                <a:ea typeface="Roya" pitchFamily="2" charset="-78"/>
                <a:cs typeface="B Lotus" pitchFamily="2" charset="-78"/>
              </a:rPr>
              <a:t> </a:t>
            </a:r>
            <a:r>
              <a:rPr lang="ar-SA" altLang="en-US" sz="4200" b="1">
                <a:latin typeface="Times New Roman" pitchFamily="18" charset="0"/>
                <a:ea typeface="Roya" pitchFamily="2" charset="-78"/>
                <a:cs typeface="B Lotus" pitchFamily="2" charset="-78"/>
              </a:rPr>
              <a:t>رويكرد فرآينــدي و بهبــود</a:t>
            </a:r>
            <a:r>
              <a:rPr lang="en-US" altLang="en-US" sz="4200" b="1">
                <a:latin typeface="Times New Roman" pitchFamily="18" charset="0"/>
                <a:ea typeface="Roya" pitchFamily="2" charset="-78"/>
                <a:cs typeface="B Lotus" pitchFamily="2" charset="-78"/>
              </a:rPr>
              <a:t> </a:t>
            </a:r>
          </a:p>
        </p:txBody>
      </p:sp>
      <p:sp>
        <p:nvSpPr>
          <p:cNvPr id="39939" name="Oval 3"/>
          <p:cNvSpPr>
            <a:spLocks noChangeArrowheads="1"/>
          </p:cNvSpPr>
          <p:nvPr/>
        </p:nvSpPr>
        <p:spPr bwMode="auto">
          <a:xfrm>
            <a:off x="2519363" y="2544763"/>
            <a:ext cx="4606925" cy="3559175"/>
          </a:xfrm>
          <a:prstGeom prst="ellipse">
            <a:avLst/>
          </a:prstGeom>
          <a:solidFill>
            <a:srgbClr val="E9FFFF"/>
          </a:solidFill>
          <a:ln w="20638">
            <a:solidFill>
              <a:srgbClr val="000000"/>
            </a:solidFill>
            <a:round/>
            <a:headEnd/>
            <a:tailEnd/>
          </a:ln>
        </p:spPr>
        <p:txBody>
          <a:bodyPr/>
          <a:lstStyle/>
          <a:p>
            <a:endParaRPr lang="en-US">
              <a:cs typeface="B Lotus" pitchFamily="2" charset="-78"/>
            </a:endParaRPr>
          </a:p>
        </p:txBody>
      </p:sp>
      <p:grpSp>
        <p:nvGrpSpPr>
          <p:cNvPr id="39940" name="Group 4"/>
          <p:cNvGrpSpPr>
            <a:grpSpLocks/>
          </p:cNvGrpSpPr>
          <p:nvPr/>
        </p:nvGrpSpPr>
        <p:grpSpPr bwMode="auto">
          <a:xfrm>
            <a:off x="5972175" y="5418138"/>
            <a:ext cx="1757363" cy="107950"/>
            <a:chOff x="1812" y="2690"/>
            <a:chExt cx="738" cy="58"/>
          </a:xfrm>
        </p:grpSpPr>
        <p:sp>
          <p:nvSpPr>
            <p:cNvPr id="39992" name="Line 5"/>
            <p:cNvSpPr>
              <a:spLocks noChangeShapeType="1"/>
            </p:cNvSpPr>
            <p:nvPr/>
          </p:nvSpPr>
          <p:spPr bwMode="auto">
            <a:xfrm>
              <a:off x="1812" y="2716"/>
              <a:ext cx="700" cy="1"/>
            </a:xfrm>
            <a:prstGeom prst="line">
              <a:avLst/>
            </a:prstGeom>
            <a:noFill/>
            <a:ln w="190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9993" name="Freeform 6"/>
            <p:cNvSpPr>
              <a:spLocks/>
            </p:cNvSpPr>
            <p:nvPr/>
          </p:nvSpPr>
          <p:spPr bwMode="auto">
            <a:xfrm>
              <a:off x="2499" y="2690"/>
              <a:ext cx="51" cy="58"/>
            </a:xfrm>
            <a:custGeom>
              <a:avLst/>
              <a:gdLst>
                <a:gd name="T0" fmla="*/ 0 w 51"/>
                <a:gd name="T1" fmla="*/ 58 h 58"/>
                <a:gd name="T2" fmla="*/ 51 w 51"/>
                <a:gd name="T3" fmla="*/ 26 h 58"/>
                <a:gd name="T4" fmla="*/ 0 w 51"/>
                <a:gd name="T5" fmla="*/ 0 h 58"/>
                <a:gd name="T6" fmla="*/ 0 w 51"/>
                <a:gd name="T7" fmla="*/ 58 h 58"/>
                <a:gd name="T8" fmla="*/ 0 60000 65536"/>
                <a:gd name="T9" fmla="*/ 0 60000 65536"/>
                <a:gd name="T10" fmla="*/ 0 60000 65536"/>
                <a:gd name="T11" fmla="*/ 0 60000 65536"/>
                <a:gd name="T12" fmla="*/ 0 w 51"/>
                <a:gd name="T13" fmla="*/ 0 h 58"/>
                <a:gd name="T14" fmla="*/ 51 w 51"/>
                <a:gd name="T15" fmla="*/ 58 h 58"/>
              </a:gdLst>
              <a:ahLst/>
              <a:cxnLst>
                <a:cxn ang="T8">
                  <a:pos x="T0" y="T1"/>
                </a:cxn>
                <a:cxn ang="T9">
                  <a:pos x="T2" y="T3"/>
                </a:cxn>
                <a:cxn ang="T10">
                  <a:pos x="T4" y="T5"/>
                </a:cxn>
                <a:cxn ang="T11">
                  <a:pos x="T6" y="T7"/>
                </a:cxn>
              </a:cxnLst>
              <a:rect l="T12" t="T13" r="T14" b="T15"/>
              <a:pathLst>
                <a:path w="51" h="58">
                  <a:moveTo>
                    <a:pt x="0" y="58"/>
                  </a:moveTo>
                  <a:lnTo>
                    <a:pt x="51" y="26"/>
                  </a:lnTo>
                  <a:lnTo>
                    <a:pt x="0" y="0"/>
                  </a:lnTo>
                  <a:lnTo>
                    <a:pt x="0" y="58"/>
                  </a:lnTo>
                  <a:close/>
                </a:path>
              </a:pathLst>
            </a:custGeom>
            <a:solidFill>
              <a:srgbClr val="000000"/>
            </a:solidFill>
            <a:ln w="19050">
              <a:solidFill>
                <a:srgbClr val="000000"/>
              </a:solidFill>
              <a:round/>
              <a:headEnd/>
              <a:tailEnd/>
            </a:ln>
          </p:spPr>
          <p:txBody>
            <a:bodyPr/>
            <a:lstStyle/>
            <a:p>
              <a:endParaRPr lang="en-US"/>
            </a:p>
          </p:txBody>
        </p:sp>
      </p:grpSp>
      <p:sp>
        <p:nvSpPr>
          <p:cNvPr id="39941" name="Line 7"/>
          <p:cNvSpPr>
            <a:spLocks noChangeShapeType="1"/>
          </p:cNvSpPr>
          <p:nvPr/>
        </p:nvSpPr>
        <p:spPr bwMode="auto">
          <a:xfrm flipH="1" flipV="1">
            <a:off x="6894513" y="3978275"/>
            <a:ext cx="658812" cy="0"/>
          </a:xfrm>
          <a:prstGeom prst="line">
            <a:avLst/>
          </a:prstGeom>
          <a:noFill/>
          <a:ln w="28575">
            <a:solidFill>
              <a:srgbClr val="000000"/>
            </a:solidFill>
            <a:prstDash val="dash"/>
            <a:round/>
            <a:headEnd type="triangle" w="med" len="me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9942" name="Freeform 8"/>
          <p:cNvSpPr>
            <a:spLocks/>
          </p:cNvSpPr>
          <p:nvPr/>
        </p:nvSpPr>
        <p:spPr bwMode="auto">
          <a:xfrm>
            <a:off x="3825875" y="4910138"/>
            <a:ext cx="2146300" cy="942975"/>
          </a:xfrm>
          <a:custGeom>
            <a:avLst/>
            <a:gdLst>
              <a:gd name="T0" fmla="*/ 2147483647 w 100"/>
              <a:gd name="T1" fmla="*/ 0 h 43"/>
              <a:gd name="T2" fmla="*/ 0 w 100"/>
              <a:gd name="T3" fmla="*/ 2147483647 h 43"/>
              <a:gd name="T4" fmla="*/ 0 w 100"/>
              <a:gd name="T5" fmla="*/ 2147483647 h 43"/>
              <a:gd name="T6" fmla="*/ 2147483647 w 100"/>
              <a:gd name="T7" fmla="*/ 2147483647 h 43"/>
              <a:gd name="T8" fmla="*/ 2147483647 w 100"/>
              <a:gd name="T9" fmla="*/ 2147483647 h 43"/>
              <a:gd name="T10" fmla="*/ 2147483647 w 100"/>
              <a:gd name="T11" fmla="*/ 2147483647 h 43"/>
              <a:gd name="T12" fmla="*/ 2147483647 w 100"/>
              <a:gd name="T13" fmla="*/ 2147483647 h 43"/>
              <a:gd name="T14" fmla="*/ 2147483647 w 100"/>
              <a:gd name="T15" fmla="*/ 0 h 43"/>
              <a:gd name="T16" fmla="*/ 2147483647 w 100"/>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0"/>
              <a:gd name="T28" fmla="*/ 0 h 43"/>
              <a:gd name="T29" fmla="*/ 100 w 100"/>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0" h="43">
                <a:moveTo>
                  <a:pt x="7" y="0"/>
                </a:moveTo>
                <a:cubicBezTo>
                  <a:pt x="3" y="0"/>
                  <a:pt x="0" y="3"/>
                  <a:pt x="0" y="7"/>
                </a:cubicBezTo>
                <a:lnTo>
                  <a:pt x="0" y="36"/>
                </a:lnTo>
                <a:cubicBezTo>
                  <a:pt x="0" y="39"/>
                  <a:pt x="3" y="43"/>
                  <a:pt x="7" y="43"/>
                </a:cubicBezTo>
                <a:lnTo>
                  <a:pt x="93" y="43"/>
                </a:lnTo>
                <a:cubicBezTo>
                  <a:pt x="96" y="43"/>
                  <a:pt x="100" y="39"/>
                  <a:pt x="100" y="36"/>
                </a:cubicBezTo>
                <a:lnTo>
                  <a:pt x="100" y="7"/>
                </a:lnTo>
                <a:cubicBezTo>
                  <a:pt x="100" y="3"/>
                  <a:pt x="96" y="0"/>
                  <a:pt x="93" y="0"/>
                </a:cubicBezTo>
                <a:lnTo>
                  <a:pt x="7" y="0"/>
                </a:lnTo>
                <a:close/>
              </a:path>
            </a:pathLst>
          </a:custGeom>
          <a:solidFill>
            <a:srgbClr val="BFFFFF"/>
          </a:solidFill>
          <a:ln w="20638">
            <a:solidFill>
              <a:srgbClr val="000000"/>
            </a:solidFill>
            <a:round/>
            <a:headEnd/>
            <a:tailEnd/>
          </a:ln>
        </p:spPr>
        <p:txBody>
          <a:bodyPr/>
          <a:lstStyle/>
          <a:p>
            <a:endParaRPr lang="en-US"/>
          </a:p>
        </p:txBody>
      </p:sp>
      <p:sp>
        <p:nvSpPr>
          <p:cNvPr id="39943" name="Freeform 9"/>
          <p:cNvSpPr>
            <a:spLocks/>
          </p:cNvSpPr>
          <p:nvPr/>
        </p:nvSpPr>
        <p:spPr bwMode="auto">
          <a:xfrm>
            <a:off x="4217988" y="2733675"/>
            <a:ext cx="1458912" cy="550863"/>
          </a:xfrm>
          <a:custGeom>
            <a:avLst/>
            <a:gdLst>
              <a:gd name="T0" fmla="*/ 2147483647 w 100"/>
              <a:gd name="T1" fmla="*/ 0 h 38"/>
              <a:gd name="T2" fmla="*/ 0 w 100"/>
              <a:gd name="T3" fmla="*/ 2147483647 h 38"/>
              <a:gd name="T4" fmla="*/ 0 w 100"/>
              <a:gd name="T5" fmla="*/ 2147483647 h 38"/>
              <a:gd name="T6" fmla="*/ 2147483647 w 100"/>
              <a:gd name="T7" fmla="*/ 2147483647 h 38"/>
              <a:gd name="T8" fmla="*/ 2147483647 w 100"/>
              <a:gd name="T9" fmla="*/ 2147483647 h 38"/>
              <a:gd name="T10" fmla="*/ 2147483647 w 100"/>
              <a:gd name="T11" fmla="*/ 2147483647 h 38"/>
              <a:gd name="T12" fmla="*/ 2147483647 w 100"/>
              <a:gd name="T13" fmla="*/ 2147483647 h 38"/>
              <a:gd name="T14" fmla="*/ 2147483647 w 100"/>
              <a:gd name="T15" fmla="*/ 0 h 38"/>
              <a:gd name="T16" fmla="*/ 2147483647 w 100"/>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0"/>
              <a:gd name="T28" fmla="*/ 0 h 38"/>
              <a:gd name="T29" fmla="*/ 100 w 100"/>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0" h="38">
                <a:moveTo>
                  <a:pt x="6" y="0"/>
                </a:moveTo>
                <a:cubicBezTo>
                  <a:pt x="3" y="0"/>
                  <a:pt x="0" y="3"/>
                  <a:pt x="0" y="6"/>
                </a:cubicBezTo>
                <a:lnTo>
                  <a:pt x="0" y="32"/>
                </a:lnTo>
                <a:cubicBezTo>
                  <a:pt x="0" y="36"/>
                  <a:pt x="3" y="38"/>
                  <a:pt x="6" y="38"/>
                </a:cubicBezTo>
                <a:lnTo>
                  <a:pt x="93" y="38"/>
                </a:lnTo>
                <a:cubicBezTo>
                  <a:pt x="97" y="38"/>
                  <a:pt x="100" y="36"/>
                  <a:pt x="100" y="32"/>
                </a:cubicBezTo>
                <a:lnTo>
                  <a:pt x="100" y="6"/>
                </a:lnTo>
                <a:cubicBezTo>
                  <a:pt x="100" y="3"/>
                  <a:pt x="97" y="0"/>
                  <a:pt x="93" y="0"/>
                </a:cubicBezTo>
                <a:lnTo>
                  <a:pt x="6" y="0"/>
                </a:lnTo>
                <a:close/>
              </a:path>
            </a:pathLst>
          </a:custGeom>
          <a:solidFill>
            <a:srgbClr val="BFFFFF"/>
          </a:solidFill>
          <a:ln w="20638">
            <a:solidFill>
              <a:srgbClr val="000000"/>
            </a:solidFill>
            <a:round/>
            <a:headEnd/>
            <a:tailEnd/>
          </a:ln>
        </p:spPr>
        <p:txBody>
          <a:bodyPr/>
          <a:lstStyle/>
          <a:p>
            <a:endParaRPr lang="en-US"/>
          </a:p>
        </p:txBody>
      </p:sp>
      <p:sp>
        <p:nvSpPr>
          <p:cNvPr id="39944" name="Rectangle 10"/>
          <p:cNvSpPr>
            <a:spLocks noChangeArrowheads="1"/>
          </p:cNvSpPr>
          <p:nvPr/>
        </p:nvSpPr>
        <p:spPr bwMode="auto">
          <a:xfrm>
            <a:off x="3867150" y="2878138"/>
            <a:ext cx="1666875"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r" rtl="1" eaLnBrk="0" hangingPunct="0"/>
            <a:r>
              <a:rPr lang="ar-SA" altLang="en-US" sz="1600" b="1">
                <a:solidFill>
                  <a:srgbClr val="000000"/>
                </a:solidFill>
                <a:latin typeface="Times New Roman" pitchFamily="18" charset="0"/>
                <a:ea typeface="Roya" pitchFamily="2" charset="-78"/>
                <a:cs typeface="B Lotus" pitchFamily="2" charset="-78"/>
              </a:rPr>
              <a:t>مسئوليت مديريت </a:t>
            </a:r>
            <a:endParaRPr lang="ar-SA" altLang="en-US" sz="1600" b="1">
              <a:latin typeface="Times New Roman" pitchFamily="18" charset="0"/>
              <a:ea typeface="Roya" pitchFamily="2" charset="-78"/>
              <a:cs typeface="B Lotus" pitchFamily="2" charset="-78"/>
            </a:endParaRPr>
          </a:p>
        </p:txBody>
      </p:sp>
      <p:sp>
        <p:nvSpPr>
          <p:cNvPr id="39945" name="Freeform 11"/>
          <p:cNvSpPr>
            <a:spLocks/>
          </p:cNvSpPr>
          <p:nvPr/>
        </p:nvSpPr>
        <p:spPr bwMode="auto">
          <a:xfrm>
            <a:off x="5449888" y="3616325"/>
            <a:ext cx="1458912" cy="781050"/>
          </a:xfrm>
          <a:custGeom>
            <a:avLst/>
            <a:gdLst>
              <a:gd name="T0" fmla="*/ 2147483647 w 100"/>
              <a:gd name="T1" fmla="*/ 0 h 54"/>
              <a:gd name="T2" fmla="*/ 0 w 100"/>
              <a:gd name="T3" fmla="*/ 2147483647 h 54"/>
              <a:gd name="T4" fmla="*/ 0 w 100"/>
              <a:gd name="T5" fmla="*/ 2147483647 h 54"/>
              <a:gd name="T6" fmla="*/ 2147483647 w 100"/>
              <a:gd name="T7" fmla="*/ 2147483647 h 54"/>
              <a:gd name="T8" fmla="*/ 2147483647 w 100"/>
              <a:gd name="T9" fmla="*/ 2147483647 h 54"/>
              <a:gd name="T10" fmla="*/ 2147483647 w 100"/>
              <a:gd name="T11" fmla="*/ 2147483647 h 54"/>
              <a:gd name="T12" fmla="*/ 2147483647 w 100"/>
              <a:gd name="T13" fmla="*/ 2147483647 h 54"/>
              <a:gd name="T14" fmla="*/ 2147483647 w 100"/>
              <a:gd name="T15" fmla="*/ 0 h 54"/>
              <a:gd name="T16" fmla="*/ 2147483647 w 100"/>
              <a:gd name="T17" fmla="*/ 0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0"/>
              <a:gd name="T28" fmla="*/ 0 h 54"/>
              <a:gd name="T29" fmla="*/ 100 w 100"/>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0" h="54">
                <a:moveTo>
                  <a:pt x="9" y="0"/>
                </a:moveTo>
                <a:cubicBezTo>
                  <a:pt x="4" y="0"/>
                  <a:pt x="0" y="4"/>
                  <a:pt x="0" y="9"/>
                </a:cubicBezTo>
                <a:lnTo>
                  <a:pt x="0" y="45"/>
                </a:lnTo>
                <a:cubicBezTo>
                  <a:pt x="0" y="50"/>
                  <a:pt x="4" y="54"/>
                  <a:pt x="9" y="54"/>
                </a:cubicBezTo>
                <a:lnTo>
                  <a:pt x="91" y="54"/>
                </a:lnTo>
                <a:cubicBezTo>
                  <a:pt x="96" y="54"/>
                  <a:pt x="100" y="50"/>
                  <a:pt x="100" y="45"/>
                </a:cubicBezTo>
                <a:lnTo>
                  <a:pt x="100" y="9"/>
                </a:lnTo>
                <a:cubicBezTo>
                  <a:pt x="100" y="4"/>
                  <a:pt x="96" y="0"/>
                  <a:pt x="91" y="0"/>
                </a:cubicBezTo>
                <a:lnTo>
                  <a:pt x="9" y="0"/>
                </a:lnTo>
                <a:close/>
              </a:path>
            </a:pathLst>
          </a:custGeom>
          <a:solidFill>
            <a:srgbClr val="BFFFFF"/>
          </a:solidFill>
          <a:ln w="20638">
            <a:solidFill>
              <a:srgbClr val="000000"/>
            </a:solidFill>
            <a:round/>
            <a:headEnd/>
            <a:tailEnd/>
          </a:ln>
        </p:spPr>
        <p:txBody>
          <a:bodyPr/>
          <a:lstStyle/>
          <a:p>
            <a:endParaRPr lang="en-US"/>
          </a:p>
        </p:txBody>
      </p:sp>
      <p:sp>
        <p:nvSpPr>
          <p:cNvPr id="39946" name="Freeform 12"/>
          <p:cNvSpPr>
            <a:spLocks/>
          </p:cNvSpPr>
          <p:nvPr/>
        </p:nvSpPr>
        <p:spPr bwMode="auto">
          <a:xfrm>
            <a:off x="2827338" y="3673475"/>
            <a:ext cx="1458912" cy="622300"/>
          </a:xfrm>
          <a:custGeom>
            <a:avLst/>
            <a:gdLst>
              <a:gd name="T0" fmla="*/ 2147483647 w 100"/>
              <a:gd name="T1" fmla="*/ 0 h 43"/>
              <a:gd name="T2" fmla="*/ 0 w 100"/>
              <a:gd name="T3" fmla="*/ 2147483647 h 43"/>
              <a:gd name="T4" fmla="*/ 0 w 100"/>
              <a:gd name="T5" fmla="*/ 2147483647 h 43"/>
              <a:gd name="T6" fmla="*/ 2147483647 w 100"/>
              <a:gd name="T7" fmla="*/ 2147483647 h 43"/>
              <a:gd name="T8" fmla="*/ 2147483647 w 100"/>
              <a:gd name="T9" fmla="*/ 2147483647 h 43"/>
              <a:gd name="T10" fmla="*/ 2147483647 w 100"/>
              <a:gd name="T11" fmla="*/ 2147483647 h 43"/>
              <a:gd name="T12" fmla="*/ 2147483647 w 100"/>
              <a:gd name="T13" fmla="*/ 2147483647 h 43"/>
              <a:gd name="T14" fmla="*/ 2147483647 w 100"/>
              <a:gd name="T15" fmla="*/ 0 h 43"/>
              <a:gd name="T16" fmla="*/ 2147483647 w 100"/>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0"/>
              <a:gd name="T28" fmla="*/ 0 h 43"/>
              <a:gd name="T29" fmla="*/ 100 w 100"/>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0" h="43">
                <a:moveTo>
                  <a:pt x="7" y="0"/>
                </a:moveTo>
                <a:cubicBezTo>
                  <a:pt x="3" y="0"/>
                  <a:pt x="0" y="3"/>
                  <a:pt x="0" y="7"/>
                </a:cubicBezTo>
                <a:lnTo>
                  <a:pt x="0" y="36"/>
                </a:lnTo>
                <a:cubicBezTo>
                  <a:pt x="0" y="39"/>
                  <a:pt x="3" y="43"/>
                  <a:pt x="7" y="43"/>
                </a:cubicBezTo>
                <a:lnTo>
                  <a:pt x="93" y="43"/>
                </a:lnTo>
                <a:cubicBezTo>
                  <a:pt x="96" y="43"/>
                  <a:pt x="100" y="39"/>
                  <a:pt x="100" y="36"/>
                </a:cubicBezTo>
                <a:lnTo>
                  <a:pt x="100" y="7"/>
                </a:lnTo>
                <a:cubicBezTo>
                  <a:pt x="100" y="3"/>
                  <a:pt x="96" y="0"/>
                  <a:pt x="93" y="0"/>
                </a:cubicBezTo>
                <a:lnTo>
                  <a:pt x="7" y="0"/>
                </a:lnTo>
                <a:close/>
              </a:path>
            </a:pathLst>
          </a:custGeom>
          <a:solidFill>
            <a:srgbClr val="BFFFFF"/>
          </a:solidFill>
          <a:ln w="20638">
            <a:solidFill>
              <a:srgbClr val="000000"/>
            </a:solidFill>
            <a:round/>
            <a:headEnd/>
            <a:tailEnd/>
          </a:ln>
        </p:spPr>
        <p:txBody>
          <a:bodyPr/>
          <a:lstStyle/>
          <a:p>
            <a:endParaRPr lang="en-US"/>
          </a:p>
        </p:txBody>
      </p:sp>
      <p:grpSp>
        <p:nvGrpSpPr>
          <p:cNvPr id="39947" name="Group 13"/>
          <p:cNvGrpSpPr>
            <a:grpSpLocks/>
          </p:cNvGrpSpPr>
          <p:nvPr/>
        </p:nvGrpSpPr>
        <p:grpSpPr bwMode="auto">
          <a:xfrm>
            <a:off x="5095875" y="5165725"/>
            <a:ext cx="871538" cy="390525"/>
            <a:chOff x="4464" y="2613"/>
            <a:chExt cx="384" cy="174"/>
          </a:xfrm>
        </p:grpSpPr>
        <p:sp>
          <p:nvSpPr>
            <p:cNvPr id="39989" name="Freeform 14"/>
            <p:cNvSpPr>
              <a:spLocks/>
            </p:cNvSpPr>
            <p:nvPr/>
          </p:nvSpPr>
          <p:spPr bwMode="auto">
            <a:xfrm>
              <a:off x="4527" y="2651"/>
              <a:ext cx="321" cy="136"/>
            </a:xfrm>
            <a:custGeom>
              <a:avLst/>
              <a:gdLst>
                <a:gd name="T0" fmla="*/ 238 w 321"/>
                <a:gd name="T1" fmla="*/ 0 h 136"/>
                <a:gd name="T2" fmla="*/ 0 w 321"/>
                <a:gd name="T3" fmla="*/ 0 h 136"/>
                <a:gd name="T4" fmla="*/ 77 w 321"/>
                <a:gd name="T5" fmla="*/ 65 h 136"/>
                <a:gd name="T6" fmla="*/ 0 w 321"/>
                <a:gd name="T7" fmla="*/ 136 h 136"/>
                <a:gd name="T8" fmla="*/ 238 w 321"/>
                <a:gd name="T9" fmla="*/ 136 h 136"/>
                <a:gd name="T10" fmla="*/ 321 w 321"/>
                <a:gd name="T11" fmla="*/ 65 h 136"/>
                <a:gd name="T12" fmla="*/ 238 w 321"/>
                <a:gd name="T13" fmla="*/ 0 h 136"/>
                <a:gd name="T14" fmla="*/ 0 60000 65536"/>
                <a:gd name="T15" fmla="*/ 0 60000 65536"/>
                <a:gd name="T16" fmla="*/ 0 60000 65536"/>
                <a:gd name="T17" fmla="*/ 0 60000 65536"/>
                <a:gd name="T18" fmla="*/ 0 60000 65536"/>
                <a:gd name="T19" fmla="*/ 0 60000 65536"/>
                <a:gd name="T20" fmla="*/ 0 60000 65536"/>
                <a:gd name="T21" fmla="*/ 0 w 321"/>
                <a:gd name="T22" fmla="*/ 0 h 136"/>
                <a:gd name="T23" fmla="*/ 321 w 321"/>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1" h="136">
                  <a:moveTo>
                    <a:pt x="238" y="0"/>
                  </a:moveTo>
                  <a:lnTo>
                    <a:pt x="0" y="0"/>
                  </a:lnTo>
                  <a:lnTo>
                    <a:pt x="77" y="65"/>
                  </a:lnTo>
                  <a:lnTo>
                    <a:pt x="0" y="136"/>
                  </a:lnTo>
                  <a:lnTo>
                    <a:pt x="238" y="136"/>
                  </a:lnTo>
                  <a:lnTo>
                    <a:pt x="321" y="65"/>
                  </a:lnTo>
                  <a:lnTo>
                    <a:pt x="238" y="0"/>
                  </a:lnTo>
                  <a:close/>
                </a:path>
              </a:pathLst>
            </a:custGeom>
            <a:noFill/>
            <a:ln w="9525">
              <a:solidFill>
                <a:srgbClr val="00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9990" name="Freeform 15"/>
            <p:cNvSpPr>
              <a:spLocks/>
            </p:cNvSpPr>
            <p:nvPr/>
          </p:nvSpPr>
          <p:spPr bwMode="auto">
            <a:xfrm>
              <a:off x="4464" y="2613"/>
              <a:ext cx="314" cy="141"/>
            </a:xfrm>
            <a:custGeom>
              <a:avLst/>
              <a:gdLst>
                <a:gd name="T0" fmla="*/ 237 w 314"/>
                <a:gd name="T1" fmla="*/ 0 h 141"/>
                <a:gd name="T2" fmla="*/ 0 w 314"/>
                <a:gd name="T3" fmla="*/ 0 h 141"/>
                <a:gd name="T4" fmla="*/ 77 w 314"/>
                <a:gd name="T5" fmla="*/ 71 h 141"/>
                <a:gd name="T6" fmla="*/ 0 w 314"/>
                <a:gd name="T7" fmla="*/ 141 h 141"/>
                <a:gd name="T8" fmla="*/ 237 w 314"/>
                <a:gd name="T9" fmla="*/ 141 h 141"/>
                <a:gd name="T10" fmla="*/ 314 w 314"/>
                <a:gd name="T11" fmla="*/ 71 h 141"/>
                <a:gd name="T12" fmla="*/ 237 w 314"/>
                <a:gd name="T13" fmla="*/ 0 h 141"/>
                <a:gd name="T14" fmla="*/ 0 60000 65536"/>
                <a:gd name="T15" fmla="*/ 0 60000 65536"/>
                <a:gd name="T16" fmla="*/ 0 60000 65536"/>
                <a:gd name="T17" fmla="*/ 0 60000 65536"/>
                <a:gd name="T18" fmla="*/ 0 60000 65536"/>
                <a:gd name="T19" fmla="*/ 0 60000 65536"/>
                <a:gd name="T20" fmla="*/ 0 60000 65536"/>
                <a:gd name="T21" fmla="*/ 0 w 314"/>
                <a:gd name="T22" fmla="*/ 0 h 141"/>
                <a:gd name="T23" fmla="*/ 314 w 314"/>
                <a:gd name="T24" fmla="*/ 141 h 1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41">
                  <a:moveTo>
                    <a:pt x="237" y="0"/>
                  </a:moveTo>
                  <a:lnTo>
                    <a:pt x="0" y="0"/>
                  </a:lnTo>
                  <a:lnTo>
                    <a:pt x="77" y="71"/>
                  </a:lnTo>
                  <a:lnTo>
                    <a:pt x="0" y="141"/>
                  </a:lnTo>
                  <a:lnTo>
                    <a:pt x="237" y="141"/>
                  </a:lnTo>
                  <a:lnTo>
                    <a:pt x="314" y="71"/>
                  </a:lnTo>
                  <a:lnTo>
                    <a:pt x="237" y="0"/>
                  </a:lnTo>
                  <a:close/>
                </a:path>
              </a:pathLst>
            </a:custGeom>
            <a:noFill/>
            <a:ln w="9525">
              <a:solidFill>
                <a:srgbClr val="00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9991" name="Freeform 16"/>
            <p:cNvSpPr>
              <a:spLocks/>
            </p:cNvSpPr>
            <p:nvPr/>
          </p:nvSpPr>
          <p:spPr bwMode="auto">
            <a:xfrm>
              <a:off x="4495" y="2632"/>
              <a:ext cx="314" cy="142"/>
            </a:xfrm>
            <a:custGeom>
              <a:avLst/>
              <a:gdLst>
                <a:gd name="T0" fmla="*/ 237 w 314"/>
                <a:gd name="T1" fmla="*/ 0 h 142"/>
                <a:gd name="T2" fmla="*/ 0 w 314"/>
                <a:gd name="T3" fmla="*/ 0 h 142"/>
                <a:gd name="T4" fmla="*/ 77 w 314"/>
                <a:gd name="T5" fmla="*/ 71 h 142"/>
                <a:gd name="T6" fmla="*/ 0 w 314"/>
                <a:gd name="T7" fmla="*/ 142 h 142"/>
                <a:gd name="T8" fmla="*/ 237 w 314"/>
                <a:gd name="T9" fmla="*/ 142 h 142"/>
                <a:gd name="T10" fmla="*/ 314 w 314"/>
                <a:gd name="T11" fmla="*/ 71 h 142"/>
                <a:gd name="T12" fmla="*/ 237 w 314"/>
                <a:gd name="T13" fmla="*/ 0 h 142"/>
                <a:gd name="T14" fmla="*/ 0 60000 65536"/>
                <a:gd name="T15" fmla="*/ 0 60000 65536"/>
                <a:gd name="T16" fmla="*/ 0 60000 65536"/>
                <a:gd name="T17" fmla="*/ 0 60000 65536"/>
                <a:gd name="T18" fmla="*/ 0 60000 65536"/>
                <a:gd name="T19" fmla="*/ 0 60000 65536"/>
                <a:gd name="T20" fmla="*/ 0 60000 65536"/>
                <a:gd name="T21" fmla="*/ 0 w 314"/>
                <a:gd name="T22" fmla="*/ 0 h 142"/>
                <a:gd name="T23" fmla="*/ 314 w 314"/>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42">
                  <a:moveTo>
                    <a:pt x="237" y="0"/>
                  </a:moveTo>
                  <a:lnTo>
                    <a:pt x="0" y="0"/>
                  </a:lnTo>
                  <a:lnTo>
                    <a:pt x="77" y="71"/>
                  </a:lnTo>
                  <a:lnTo>
                    <a:pt x="0" y="142"/>
                  </a:lnTo>
                  <a:lnTo>
                    <a:pt x="237" y="142"/>
                  </a:lnTo>
                  <a:lnTo>
                    <a:pt x="314" y="71"/>
                  </a:lnTo>
                  <a:lnTo>
                    <a:pt x="237" y="0"/>
                  </a:lnTo>
                  <a:close/>
                </a:path>
              </a:pathLst>
            </a:custGeom>
            <a:noFill/>
            <a:ln w="9525">
              <a:solidFill>
                <a:srgbClr val="00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grpSp>
      <p:sp>
        <p:nvSpPr>
          <p:cNvPr id="39948" name="Freeform 17"/>
          <p:cNvSpPr>
            <a:spLocks/>
          </p:cNvSpPr>
          <p:nvPr/>
        </p:nvSpPr>
        <p:spPr bwMode="auto">
          <a:xfrm>
            <a:off x="5830888" y="2936875"/>
            <a:ext cx="290512" cy="636588"/>
          </a:xfrm>
          <a:custGeom>
            <a:avLst/>
            <a:gdLst>
              <a:gd name="T0" fmla="*/ 2147483647 w 128"/>
              <a:gd name="T1" fmla="*/ 2147483647 h 284"/>
              <a:gd name="T2" fmla="*/ 2147483647 w 128"/>
              <a:gd name="T3" fmla="*/ 2147483647 h 284"/>
              <a:gd name="T4" fmla="*/ 2147483647 w 128"/>
              <a:gd name="T5" fmla="*/ 2147483647 h 284"/>
              <a:gd name="T6" fmla="*/ 2147483647 w 128"/>
              <a:gd name="T7" fmla="*/ 2147483647 h 284"/>
              <a:gd name="T8" fmla="*/ 2147483647 w 128"/>
              <a:gd name="T9" fmla="*/ 2147483647 h 284"/>
              <a:gd name="T10" fmla="*/ 2147483647 w 128"/>
              <a:gd name="T11" fmla="*/ 2147483647 h 284"/>
              <a:gd name="T12" fmla="*/ 2147483647 w 128"/>
              <a:gd name="T13" fmla="*/ 2147483647 h 284"/>
              <a:gd name="T14" fmla="*/ 2147483647 w 128"/>
              <a:gd name="T15" fmla="*/ 2147483647 h 284"/>
              <a:gd name="T16" fmla="*/ 2147483647 w 128"/>
              <a:gd name="T17" fmla="*/ 2147483647 h 284"/>
              <a:gd name="T18" fmla="*/ 2147483647 w 128"/>
              <a:gd name="T19" fmla="*/ 2147483647 h 284"/>
              <a:gd name="T20" fmla="*/ 2147483647 w 128"/>
              <a:gd name="T21" fmla="*/ 2147483647 h 284"/>
              <a:gd name="T22" fmla="*/ 2147483647 w 128"/>
              <a:gd name="T23" fmla="*/ 2147483647 h 284"/>
              <a:gd name="T24" fmla="*/ 2147483647 w 128"/>
              <a:gd name="T25" fmla="*/ 2147483647 h 284"/>
              <a:gd name="T26" fmla="*/ 2147483647 w 128"/>
              <a:gd name="T27" fmla="*/ 2147483647 h 284"/>
              <a:gd name="T28" fmla="*/ 2147483647 w 128"/>
              <a:gd name="T29" fmla="*/ 2147483647 h 284"/>
              <a:gd name="T30" fmla="*/ 2147483647 w 128"/>
              <a:gd name="T31" fmla="*/ 2147483647 h 284"/>
              <a:gd name="T32" fmla="*/ 2147483647 w 128"/>
              <a:gd name="T33" fmla="*/ 2147483647 h 284"/>
              <a:gd name="T34" fmla="*/ 2147483647 w 128"/>
              <a:gd name="T35" fmla="*/ 2147483647 h 284"/>
              <a:gd name="T36" fmla="*/ 2147483647 w 128"/>
              <a:gd name="T37" fmla="*/ 2147483647 h 284"/>
              <a:gd name="T38" fmla="*/ 2147483647 w 128"/>
              <a:gd name="T39" fmla="*/ 2147483647 h 284"/>
              <a:gd name="T40" fmla="*/ 2147483647 w 128"/>
              <a:gd name="T41" fmla="*/ 2147483647 h 284"/>
              <a:gd name="T42" fmla="*/ 2147483647 w 128"/>
              <a:gd name="T43" fmla="*/ 2147483647 h 284"/>
              <a:gd name="T44" fmla="*/ 2147483647 w 128"/>
              <a:gd name="T45" fmla="*/ 2147483647 h 284"/>
              <a:gd name="T46" fmla="*/ 2147483647 w 128"/>
              <a:gd name="T47" fmla="*/ 2147483647 h 284"/>
              <a:gd name="T48" fmla="*/ 2147483647 w 128"/>
              <a:gd name="T49" fmla="*/ 2147483647 h 284"/>
              <a:gd name="T50" fmla="*/ 2147483647 w 128"/>
              <a:gd name="T51" fmla="*/ 2147483647 h 284"/>
              <a:gd name="T52" fmla="*/ 2147483647 w 128"/>
              <a:gd name="T53" fmla="*/ 2147483647 h 284"/>
              <a:gd name="T54" fmla="*/ 2147483647 w 128"/>
              <a:gd name="T55" fmla="*/ 2147483647 h 284"/>
              <a:gd name="T56" fmla="*/ 2147483647 w 128"/>
              <a:gd name="T57" fmla="*/ 2147483647 h 284"/>
              <a:gd name="T58" fmla="*/ 2147483647 w 128"/>
              <a:gd name="T59" fmla="*/ 2147483647 h 284"/>
              <a:gd name="T60" fmla="*/ 2147483647 w 128"/>
              <a:gd name="T61" fmla="*/ 2147483647 h 284"/>
              <a:gd name="T62" fmla="*/ 2147483647 w 128"/>
              <a:gd name="T63" fmla="*/ 2147483647 h 284"/>
              <a:gd name="T64" fmla="*/ 2147483647 w 128"/>
              <a:gd name="T65" fmla="*/ 2147483647 h 284"/>
              <a:gd name="T66" fmla="*/ 2147483647 w 128"/>
              <a:gd name="T67" fmla="*/ 2147483647 h 284"/>
              <a:gd name="T68" fmla="*/ 2147483647 w 128"/>
              <a:gd name="T69" fmla="*/ 2147483647 h 284"/>
              <a:gd name="T70" fmla="*/ 2147483647 w 128"/>
              <a:gd name="T71" fmla="*/ 2147483647 h 284"/>
              <a:gd name="T72" fmla="*/ 2147483647 w 128"/>
              <a:gd name="T73" fmla="*/ 2147483647 h 284"/>
              <a:gd name="T74" fmla="*/ 2147483647 w 128"/>
              <a:gd name="T75" fmla="*/ 2147483647 h 284"/>
              <a:gd name="T76" fmla="*/ 2147483647 w 128"/>
              <a:gd name="T77" fmla="*/ 0 h 284"/>
              <a:gd name="T78" fmla="*/ 0 w 128"/>
              <a:gd name="T79" fmla="*/ 2147483647 h 284"/>
              <a:gd name="T80" fmla="*/ 2147483647 w 128"/>
              <a:gd name="T81" fmla="*/ 2147483647 h 284"/>
              <a:gd name="T82" fmla="*/ 2147483647 w 128"/>
              <a:gd name="T83" fmla="*/ 2147483647 h 284"/>
              <a:gd name="T84" fmla="*/ 2147483647 w 128"/>
              <a:gd name="T85" fmla="*/ 2147483647 h 284"/>
              <a:gd name="T86" fmla="*/ 2147483647 w 128"/>
              <a:gd name="T87" fmla="*/ 2147483647 h 284"/>
              <a:gd name="T88" fmla="*/ 2147483647 w 128"/>
              <a:gd name="T89" fmla="*/ 2147483647 h 284"/>
              <a:gd name="T90" fmla="*/ 2147483647 w 128"/>
              <a:gd name="T91" fmla="*/ 2147483647 h 284"/>
              <a:gd name="T92" fmla="*/ 2147483647 w 128"/>
              <a:gd name="T93" fmla="*/ 2147483647 h 284"/>
              <a:gd name="T94" fmla="*/ 2147483647 w 128"/>
              <a:gd name="T95" fmla="*/ 2147483647 h 284"/>
              <a:gd name="T96" fmla="*/ 2147483647 w 128"/>
              <a:gd name="T97" fmla="*/ 2147483647 h 284"/>
              <a:gd name="T98" fmla="*/ 2147483647 w 128"/>
              <a:gd name="T99" fmla="*/ 2147483647 h 284"/>
              <a:gd name="T100" fmla="*/ 2147483647 w 128"/>
              <a:gd name="T101" fmla="*/ 2147483647 h 284"/>
              <a:gd name="T102" fmla="*/ 2147483647 w 128"/>
              <a:gd name="T103" fmla="*/ 2147483647 h 284"/>
              <a:gd name="T104" fmla="*/ 2147483647 w 128"/>
              <a:gd name="T105" fmla="*/ 2147483647 h 284"/>
              <a:gd name="T106" fmla="*/ 2147483647 w 128"/>
              <a:gd name="T107" fmla="*/ 2147483647 h 284"/>
              <a:gd name="T108" fmla="*/ 2147483647 w 128"/>
              <a:gd name="T109" fmla="*/ 2147483647 h 284"/>
              <a:gd name="T110" fmla="*/ 2147483647 w 128"/>
              <a:gd name="T111" fmla="*/ 2147483647 h 284"/>
              <a:gd name="T112" fmla="*/ 2147483647 w 128"/>
              <a:gd name="T113" fmla="*/ 2147483647 h 284"/>
              <a:gd name="T114" fmla="*/ 2147483647 w 128"/>
              <a:gd name="T115" fmla="*/ 2147483647 h 284"/>
              <a:gd name="T116" fmla="*/ 2147483647 w 128"/>
              <a:gd name="T117" fmla="*/ 2147483647 h 284"/>
              <a:gd name="T118" fmla="*/ 2147483647 w 128"/>
              <a:gd name="T119" fmla="*/ 2147483647 h 28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28"/>
              <a:gd name="T181" fmla="*/ 0 h 284"/>
              <a:gd name="T182" fmla="*/ 128 w 128"/>
              <a:gd name="T183" fmla="*/ 284 h 28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28" h="284">
                <a:moveTo>
                  <a:pt x="128" y="226"/>
                </a:moveTo>
                <a:lnTo>
                  <a:pt x="128" y="219"/>
                </a:lnTo>
                <a:lnTo>
                  <a:pt x="128" y="213"/>
                </a:lnTo>
                <a:lnTo>
                  <a:pt x="128" y="206"/>
                </a:lnTo>
                <a:lnTo>
                  <a:pt x="128" y="200"/>
                </a:lnTo>
                <a:lnTo>
                  <a:pt x="122" y="200"/>
                </a:lnTo>
                <a:lnTo>
                  <a:pt x="122" y="193"/>
                </a:lnTo>
                <a:lnTo>
                  <a:pt x="122" y="187"/>
                </a:lnTo>
                <a:lnTo>
                  <a:pt x="122" y="180"/>
                </a:lnTo>
                <a:lnTo>
                  <a:pt x="115" y="174"/>
                </a:lnTo>
                <a:lnTo>
                  <a:pt x="115" y="168"/>
                </a:lnTo>
                <a:lnTo>
                  <a:pt x="115" y="161"/>
                </a:lnTo>
                <a:lnTo>
                  <a:pt x="109" y="155"/>
                </a:lnTo>
                <a:lnTo>
                  <a:pt x="109" y="148"/>
                </a:lnTo>
                <a:lnTo>
                  <a:pt x="109" y="142"/>
                </a:lnTo>
                <a:lnTo>
                  <a:pt x="103" y="142"/>
                </a:lnTo>
                <a:lnTo>
                  <a:pt x="103" y="135"/>
                </a:lnTo>
                <a:lnTo>
                  <a:pt x="103" y="129"/>
                </a:lnTo>
                <a:lnTo>
                  <a:pt x="96" y="122"/>
                </a:lnTo>
                <a:lnTo>
                  <a:pt x="96" y="116"/>
                </a:lnTo>
                <a:lnTo>
                  <a:pt x="90" y="116"/>
                </a:lnTo>
                <a:lnTo>
                  <a:pt x="90" y="109"/>
                </a:lnTo>
                <a:lnTo>
                  <a:pt x="90" y="103"/>
                </a:lnTo>
                <a:lnTo>
                  <a:pt x="83" y="103"/>
                </a:lnTo>
                <a:lnTo>
                  <a:pt x="83" y="97"/>
                </a:lnTo>
                <a:lnTo>
                  <a:pt x="83" y="90"/>
                </a:lnTo>
                <a:lnTo>
                  <a:pt x="77" y="90"/>
                </a:lnTo>
                <a:lnTo>
                  <a:pt x="77" y="84"/>
                </a:lnTo>
                <a:lnTo>
                  <a:pt x="70" y="77"/>
                </a:lnTo>
                <a:lnTo>
                  <a:pt x="70" y="71"/>
                </a:lnTo>
                <a:lnTo>
                  <a:pt x="64" y="71"/>
                </a:lnTo>
                <a:lnTo>
                  <a:pt x="64" y="64"/>
                </a:lnTo>
                <a:lnTo>
                  <a:pt x="58" y="64"/>
                </a:lnTo>
                <a:lnTo>
                  <a:pt x="58" y="58"/>
                </a:lnTo>
                <a:lnTo>
                  <a:pt x="51" y="58"/>
                </a:lnTo>
                <a:lnTo>
                  <a:pt x="51" y="51"/>
                </a:lnTo>
                <a:lnTo>
                  <a:pt x="45" y="51"/>
                </a:lnTo>
                <a:lnTo>
                  <a:pt x="58" y="0"/>
                </a:lnTo>
                <a:lnTo>
                  <a:pt x="0" y="71"/>
                </a:lnTo>
                <a:lnTo>
                  <a:pt x="13" y="219"/>
                </a:lnTo>
                <a:lnTo>
                  <a:pt x="19" y="174"/>
                </a:lnTo>
                <a:lnTo>
                  <a:pt x="26" y="180"/>
                </a:lnTo>
                <a:lnTo>
                  <a:pt x="32" y="187"/>
                </a:lnTo>
                <a:lnTo>
                  <a:pt x="38" y="193"/>
                </a:lnTo>
                <a:lnTo>
                  <a:pt x="45" y="200"/>
                </a:lnTo>
                <a:lnTo>
                  <a:pt x="45" y="206"/>
                </a:lnTo>
                <a:lnTo>
                  <a:pt x="51" y="213"/>
                </a:lnTo>
                <a:lnTo>
                  <a:pt x="51" y="219"/>
                </a:lnTo>
                <a:lnTo>
                  <a:pt x="58" y="226"/>
                </a:lnTo>
                <a:lnTo>
                  <a:pt x="58" y="232"/>
                </a:lnTo>
                <a:lnTo>
                  <a:pt x="58" y="238"/>
                </a:lnTo>
                <a:lnTo>
                  <a:pt x="64" y="245"/>
                </a:lnTo>
                <a:lnTo>
                  <a:pt x="64" y="251"/>
                </a:lnTo>
                <a:lnTo>
                  <a:pt x="70" y="264"/>
                </a:lnTo>
                <a:lnTo>
                  <a:pt x="70" y="271"/>
                </a:lnTo>
                <a:lnTo>
                  <a:pt x="70" y="277"/>
                </a:lnTo>
                <a:lnTo>
                  <a:pt x="70" y="284"/>
                </a:lnTo>
                <a:lnTo>
                  <a:pt x="128" y="226"/>
                </a:lnTo>
                <a:close/>
              </a:path>
            </a:pathLst>
          </a:custGeom>
          <a:solidFill>
            <a:srgbClr val="00FFFF"/>
          </a:solidFill>
          <a:ln w="20638">
            <a:solidFill>
              <a:srgbClr val="000000"/>
            </a:solidFill>
            <a:round/>
            <a:headEnd/>
            <a:tailEnd/>
          </a:ln>
        </p:spPr>
        <p:txBody>
          <a:bodyPr/>
          <a:lstStyle/>
          <a:p>
            <a:endParaRPr lang="en-US"/>
          </a:p>
        </p:txBody>
      </p:sp>
      <p:sp>
        <p:nvSpPr>
          <p:cNvPr id="39949" name="Freeform 18"/>
          <p:cNvSpPr>
            <a:spLocks/>
          </p:cNvSpPr>
          <p:nvPr/>
        </p:nvSpPr>
        <p:spPr bwMode="auto">
          <a:xfrm>
            <a:off x="5959475" y="4486275"/>
            <a:ext cx="363538" cy="508000"/>
          </a:xfrm>
          <a:custGeom>
            <a:avLst/>
            <a:gdLst>
              <a:gd name="T0" fmla="*/ 2147483647 w 122"/>
              <a:gd name="T1" fmla="*/ 2147483647 h 271"/>
              <a:gd name="T2" fmla="*/ 2147483647 w 122"/>
              <a:gd name="T3" fmla="*/ 2147483647 h 271"/>
              <a:gd name="T4" fmla="*/ 2147483647 w 122"/>
              <a:gd name="T5" fmla="*/ 2147483647 h 271"/>
              <a:gd name="T6" fmla="*/ 2147483647 w 122"/>
              <a:gd name="T7" fmla="*/ 2147483647 h 271"/>
              <a:gd name="T8" fmla="*/ 2147483647 w 122"/>
              <a:gd name="T9" fmla="*/ 2147483647 h 271"/>
              <a:gd name="T10" fmla="*/ 2147483647 w 122"/>
              <a:gd name="T11" fmla="*/ 2147483647 h 271"/>
              <a:gd name="T12" fmla="*/ 2147483647 w 122"/>
              <a:gd name="T13" fmla="*/ 2147483647 h 271"/>
              <a:gd name="T14" fmla="*/ 2147483647 w 122"/>
              <a:gd name="T15" fmla="*/ 2147483647 h 271"/>
              <a:gd name="T16" fmla="*/ 2147483647 w 122"/>
              <a:gd name="T17" fmla="*/ 2147483647 h 271"/>
              <a:gd name="T18" fmla="*/ 2147483647 w 122"/>
              <a:gd name="T19" fmla="*/ 2147483647 h 271"/>
              <a:gd name="T20" fmla="*/ 2147483647 w 122"/>
              <a:gd name="T21" fmla="*/ 2147483647 h 271"/>
              <a:gd name="T22" fmla="*/ 2147483647 w 122"/>
              <a:gd name="T23" fmla="*/ 2147483647 h 271"/>
              <a:gd name="T24" fmla="*/ 2147483647 w 122"/>
              <a:gd name="T25" fmla="*/ 2147483647 h 271"/>
              <a:gd name="T26" fmla="*/ 2147483647 w 122"/>
              <a:gd name="T27" fmla="*/ 2147483647 h 271"/>
              <a:gd name="T28" fmla="*/ 2147483647 w 122"/>
              <a:gd name="T29" fmla="*/ 2147483647 h 271"/>
              <a:gd name="T30" fmla="*/ 2147483647 w 122"/>
              <a:gd name="T31" fmla="*/ 2147483647 h 271"/>
              <a:gd name="T32" fmla="*/ 2147483647 w 122"/>
              <a:gd name="T33" fmla="*/ 2147483647 h 271"/>
              <a:gd name="T34" fmla="*/ 2147483647 w 122"/>
              <a:gd name="T35" fmla="*/ 2147483647 h 271"/>
              <a:gd name="T36" fmla="*/ 2147483647 w 122"/>
              <a:gd name="T37" fmla="*/ 2147483647 h 271"/>
              <a:gd name="T38" fmla="*/ 2147483647 w 122"/>
              <a:gd name="T39" fmla="*/ 2147483647 h 271"/>
              <a:gd name="T40" fmla="*/ 2147483647 w 122"/>
              <a:gd name="T41" fmla="*/ 2147483647 h 271"/>
              <a:gd name="T42" fmla="*/ 2147483647 w 122"/>
              <a:gd name="T43" fmla="*/ 2147483647 h 271"/>
              <a:gd name="T44" fmla="*/ 2147483647 w 122"/>
              <a:gd name="T45" fmla="*/ 2147483647 h 271"/>
              <a:gd name="T46" fmla="*/ 2147483647 w 122"/>
              <a:gd name="T47" fmla="*/ 2147483647 h 271"/>
              <a:gd name="T48" fmla="*/ 2147483647 w 122"/>
              <a:gd name="T49" fmla="*/ 2147483647 h 271"/>
              <a:gd name="T50" fmla="*/ 2147483647 w 122"/>
              <a:gd name="T51" fmla="*/ 2147483647 h 271"/>
              <a:gd name="T52" fmla="*/ 2147483647 w 122"/>
              <a:gd name="T53" fmla="*/ 2147483647 h 271"/>
              <a:gd name="T54" fmla="*/ 2147483647 w 122"/>
              <a:gd name="T55" fmla="*/ 2147483647 h 271"/>
              <a:gd name="T56" fmla="*/ 2147483647 w 122"/>
              <a:gd name="T57" fmla="*/ 2147483647 h 271"/>
              <a:gd name="T58" fmla="*/ 2147483647 w 122"/>
              <a:gd name="T59" fmla="*/ 2147483647 h 271"/>
              <a:gd name="T60" fmla="*/ 2147483647 w 122"/>
              <a:gd name="T61" fmla="*/ 2147483647 h 271"/>
              <a:gd name="T62" fmla="*/ 2147483647 w 122"/>
              <a:gd name="T63" fmla="*/ 2147483647 h 271"/>
              <a:gd name="T64" fmla="*/ 2147483647 w 122"/>
              <a:gd name="T65" fmla="*/ 2147483647 h 271"/>
              <a:gd name="T66" fmla="*/ 2147483647 w 122"/>
              <a:gd name="T67" fmla="*/ 2147483647 h 271"/>
              <a:gd name="T68" fmla="*/ 2147483647 w 122"/>
              <a:gd name="T69" fmla="*/ 2147483647 h 271"/>
              <a:gd name="T70" fmla="*/ 2147483647 w 122"/>
              <a:gd name="T71" fmla="*/ 2147483647 h 271"/>
              <a:gd name="T72" fmla="*/ 2147483647 w 122"/>
              <a:gd name="T73" fmla="*/ 2147483647 h 271"/>
              <a:gd name="T74" fmla="*/ 2147483647 w 122"/>
              <a:gd name="T75" fmla="*/ 2147483647 h 271"/>
              <a:gd name="T76" fmla="*/ 2147483647 w 122"/>
              <a:gd name="T77" fmla="*/ 0 h 271"/>
              <a:gd name="T78" fmla="*/ 2147483647 w 122"/>
              <a:gd name="T79" fmla="*/ 2147483647 h 271"/>
              <a:gd name="T80" fmla="*/ 2147483647 w 122"/>
              <a:gd name="T81" fmla="*/ 2147483647 h 271"/>
              <a:gd name="T82" fmla="*/ 2147483647 w 122"/>
              <a:gd name="T83" fmla="*/ 2147483647 h 271"/>
              <a:gd name="T84" fmla="*/ 2147483647 w 122"/>
              <a:gd name="T85" fmla="*/ 2147483647 h 271"/>
              <a:gd name="T86" fmla="*/ 2147483647 w 122"/>
              <a:gd name="T87" fmla="*/ 2147483647 h 271"/>
              <a:gd name="T88" fmla="*/ 2147483647 w 122"/>
              <a:gd name="T89" fmla="*/ 2147483647 h 271"/>
              <a:gd name="T90" fmla="*/ 2147483647 w 122"/>
              <a:gd name="T91" fmla="*/ 2147483647 h 271"/>
              <a:gd name="T92" fmla="*/ 2147483647 w 122"/>
              <a:gd name="T93" fmla="*/ 2147483647 h 271"/>
              <a:gd name="T94" fmla="*/ 2147483647 w 122"/>
              <a:gd name="T95" fmla="*/ 2147483647 h 271"/>
              <a:gd name="T96" fmla="*/ 2147483647 w 122"/>
              <a:gd name="T97" fmla="*/ 2147483647 h 271"/>
              <a:gd name="T98" fmla="*/ 2147483647 w 122"/>
              <a:gd name="T99" fmla="*/ 2147483647 h 271"/>
              <a:gd name="T100" fmla="*/ 2147483647 w 122"/>
              <a:gd name="T101" fmla="*/ 2147483647 h 271"/>
              <a:gd name="T102" fmla="*/ 2147483647 w 122"/>
              <a:gd name="T103" fmla="*/ 2147483647 h 271"/>
              <a:gd name="T104" fmla="*/ 2147483647 w 122"/>
              <a:gd name="T105" fmla="*/ 2147483647 h 271"/>
              <a:gd name="T106" fmla="*/ 2147483647 w 122"/>
              <a:gd name="T107" fmla="*/ 2147483647 h 271"/>
              <a:gd name="T108" fmla="*/ 2147483647 w 122"/>
              <a:gd name="T109" fmla="*/ 2147483647 h 271"/>
              <a:gd name="T110" fmla="*/ 2147483647 w 122"/>
              <a:gd name="T111" fmla="*/ 2147483647 h 271"/>
              <a:gd name="T112" fmla="*/ 0 w 122"/>
              <a:gd name="T113" fmla="*/ 2147483647 h 271"/>
              <a:gd name="T114" fmla="*/ 0 w 122"/>
              <a:gd name="T115" fmla="*/ 2147483647 h 271"/>
              <a:gd name="T116" fmla="*/ 2147483647 w 122"/>
              <a:gd name="T117" fmla="*/ 2147483647 h 27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2"/>
              <a:gd name="T178" fmla="*/ 0 h 271"/>
              <a:gd name="T179" fmla="*/ 122 w 122"/>
              <a:gd name="T180" fmla="*/ 271 h 27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2" h="271">
                <a:moveTo>
                  <a:pt x="25" y="271"/>
                </a:moveTo>
                <a:lnTo>
                  <a:pt x="25" y="264"/>
                </a:lnTo>
                <a:lnTo>
                  <a:pt x="32" y="264"/>
                </a:lnTo>
                <a:lnTo>
                  <a:pt x="32" y="258"/>
                </a:lnTo>
                <a:lnTo>
                  <a:pt x="38" y="258"/>
                </a:lnTo>
                <a:lnTo>
                  <a:pt x="38" y="251"/>
                </a:lnTo>
                <a:lnTo>
                  <a:pt x="45" y="245"/>
                </a:lnTo>
                <a:lnTo>
                  <a:pt x="45" y="238"/>
                </a:lnTo>
                <a:lnTo>
                  <a:pt x="51" y="238"/>
                </a:lnTo>
                <a:lnTo>
                  <a:pt x="51" y="232"/>
                </a:lnTo>
                <a:lnTo>
                  <a:pt x="51" y="225"/>
                </a:lnTo>
                <a:lnTo>
                  <a:pt x="57" y="225"/>
                </a:lnTo>
                <a:lnTo>
                  <a:pt x="57" y="219"/>
                </a:lnTo>
                <a:lnTo>
                  <a:pt x="57" y="213"/>
                </a:lnTo>
                <a:lnTo>
                  <a:pt x="64" y="213"/>
                </a:lnTo>
                <a:lnTo>
                  <a:pt x="64" y="206"/>
                </a:lnTo>
                <a:lnTo>
                  <a:pt x="70" y="200"/>
                </a:lnTo>
                <a:lnTo>
                  <a:pt x="70" y="193"/>
                </a:lnTo>
                <a:lnTo>
                  <a:pt x="70" y="187"/>
                </a:lnTo>
                <a:lnTo>
                  <a:pt x="77" y="180"/>
                </a:lnTo>
                <a:lnTo>
                  <a:pt x="77" y="174"/>
                </a:lnTo>
                <a:lnTo>
                  <a:pt x="77" y="167"/>
                </a:lnTo>
                <a:lnTo>
                  <a:pt x="83" y="161"/>
                </a:lnTo>
                <a:lnTo>
                  <a:pt x="83" y="155"/>
                </a:lnTo>
                <a:lnTo>
                  <a:pt x="83" y="148"/>
                </a:lnTo>
                <a:lnTo>
                  <a:pt x="89" y="142"/>
                </a:lnTo>
                <a:lnTo>
                  <a:pt x="89" y="135"/>
                </a:lnTo>
                <a:lnTo>
                  <a:pt x="89" y="129"/>
                </a:lnTo>
                <a:lnTo>
                  <a:pt x="89" y="122"/>
                </a:lnTo>
                <a:lnTo>
                  <a:pt x="96" y="116"/>
                </a:lnTo>
                <a:lnTo>
                  <a:pt x="96" y="109"/>
                </a:lnTo>
                <a:lnTo>
                  <a:pt x="96" y="103"/>
                </a:lnTo>
                <a:lnTo>
                  <a:pt x="96" y="97"/>
                </a:lnTo>
                <a:lnTo>
                  <a:pt x="122" y="122"/>
                </a:lnTo>
                <a:lnTo>
                  <a:pt x="83" y="0"/>
                </a:lnTo>
                <a:lnTo>
                  <a:pt x="19" y="13"/>
                </a:lnTo>
                <a:lnTo>
                  <a:pt x="45" y="39"/>
                </a:lnTo>
                <a:lnTo>
                  <a:pt x="45" y="51"/>
                </a:lnTo>
                <a:lnTo>
                  <a:pt x="38" y="58"/>
                </a:lnTo>
                <a:lnTo>
                  <a:pt x="38" y="64"/>
                </a:lnTo>
                <a:lnTo>
                  <a:pt x="38" y="77"/>
                </a:lnTo>
                <a:lnTo>
                  <a:pt x="32" y="84"/>
                </a:lnTo>
                <a:lnTo>
                  <a:pt x="32" y="90"/>
                </a:lnTo>
                <a:lnTo>
                  <a:pt x="25" y="97"/>
                </a:lnTo>
                <a:lnTo>
                  <a:pt x="25" y="103"/>
                </a:lnTo>
                <a:lnTo>
                  <a:pt x="25" y="109"/>
                </a:lnTo>
                <a:lnTo>
                  <a:pt x="19" y="116"/>
                </a:lnTo>
                <a:lnTo>
                  <a:pt x="19" y="122"/>
                </a:lnTo>
                <a:lnTo>
                  <a:pt x="12" y="129"/>
                </a:lnTo>
                <a:lnTo>
                  <a:pt x="6" y="135"/>
                </a:lnTo>
                <a:lnTo>
                  <a:pt x="6" y="142"/>
                </a:lnTo>
                <a:lnTo>
                  <a:pt x="0" y="142"/>
                </a:lnTo>
                <a:lnTo>
                  <a:pt x="0" y="148"/>
                </a:lnTo>
                <a:lnTo>
                  <a:pt x="25" y="271"/>
                </a:lnTo>
                <a:close/>
              </a:path>
            </a:pathLst>
          </a:custGeom>
          <a:solidFill>
            <a:srgbClr val="FF00FF"/>
          </a:solidFill>
          <a:ln w="20638">
            <a:solidFill>
              <a:srgbClr val="000000"/>
            </a:solidFill>
            <a:round/>
            <a:headEnd/>
            <a:tailEnd/>
          </a:ln>
        </p:spPr>
        <p:txBody>
          <a:bodyPr/>
          <a:lstStyle/>
          <a:p>
            <a:endParaRPr lang="en-US"/>
          </a:p>
        </p:txBody>
      </p:sp>
      <p:sp>
        <p:nvSpPr>
          <p:cNvPr id="39950" name="Freeform 19"/>
          <p:cNvSpPr>
            <a:spLocks/>
          </p:cNvSpPr>
          <p:nvPr/>
        </p:nvSpPr>
        <p:spPr bwMode="auto">
          <a:xfrm>
            <a:off x="3692525" y="4303713"/>
            <a:ext cx="334963" cy="606425"/>
          </a:xfrm>
          <a:custGeom>
            <a:avLst/>
            <a:gdLst>
              <a:gd name="T0" fmla="*/ 0 w 148"/>
              <a:gd name="T1" fmla="*/ 2147483647 h 271"/>
              <a:gd name="T2" fmla="*/ 0 w 148"/>
              <a:gd name="T3" fmla="*/ 2147483647 h 271"/>
              <a:gd name="T4" fmla="*/ 0 w 148"/>
              <a:gd name="T5" fmla="*/ 2147483647 h 271"/>
              <a:gd name="T6" fmla="*/ 2147483647 w 148"/>
              <a:gd name="T7" fmla="*/ 2147483647 h 271"/>
              <a:gd name="T8" fmla="*/ 2147483647 w 148"/>
              <a:gd name="T9" fmla="*/ 2147483647 h 271"/>
              <a:gd name="T10" fmla="*/ 2147483647 w 148"/>
              <a:gd name="T11" fmla="*/ 2147483647 h 271"/>
              <a:gd name="T12" fmla="*/ 2147483647 w 148"/>
              <a:gd name="T13" fmla="*/ 2147483647 h 271"/>
              <a:gd name="T14" fmla="*/ 2147483647 w 148"/>
              <a:gd name="T15" fmla="*/ 2147483647 h 271"/>
              <a:gd name="T16" fmla="*/ 2147483647 w 148"/>
              <a:gd name="T17" fmla="*/ 2147483647 h 271"/>
              <a:gd name="T18" fmla="*/ 2147483647 w 148"/>
              <a:gd name="T19" fmla="*/ 2147483647 h 271"/>
              <a:gd name="T20" fmla="*/ 2147483647 w 148"/>
              <a:gd name="T21" fmla="*/ 2147483647 h 271"/>
              <a:gd name="T22" fmla="*/ 2147483647 w 148"/>
              <a:gd name="T23" fmla="*/ 2147483647 h 271"/>
              <a:gd name="T24" fmla="*/ 2147483647 w 148"/>
              <a:gd name="T25" fmla="*/ 2147483647 h 271"/>
              <a:gd name="T26" fmla="*/ 2147483647 w 148"/>
              <a:gd name="T27" fmla="*/ 2147483647 h 271"/>
              <a:gd name="T28" fmla="*/ 2147483647 w 148"/>
              <a:gd name="T29" fmla="*/ 2147483647 h 271"/>
              <a:gd name="T30" fmla="*/ 2147483647 w 148"/>
              <a:gd name="T31" fmla="*/ 2147483647 h 271"/>
              <a:gd name="T32" fmla="*/ 2147483647 w 148"/>
              <a:gd name="T33" fmla="*/ 2147483647 h 271"/>
              <a:gd name="T34" fmla="*/ 2147483647 w 148"/>
              <a:gd name="T35" fmla="*/ 2147483647 h 271"/>
              <a:gd name="T36" fmla="*/ 2147483647 w 148"/>
              <a:gd name="T37" fmla="*/ 2147483647 h 271"/>
              <a:gd name="T38" fmla="*/ 2147483647 w 148"/>
              <a:gd name="T39" fmla="*/ 2147483647 h 271"/>
              <a:gd name="T40" fmla="*/ 2147483647 w 148"/>
              <a:gd name="T41" fmla="*/ 2147483647 h 271"/>
              <a:gd name="T42" fmla="*/ 2147483647 w 148"/>
              <a:gd name="T43" fmla="*/ 2147483647 h 271"/>
              <a:gd name="T44" fmla="*/ 2147483647 w 148"/>
              <a:gd name="T45" fmla="*/ 2147483647 h 271"/>
              <a:gd name="T46" fmla="*/ 2147483647 w 148"/>
              <a:gd name="T47" fmla="*/ 2147483647 h 271"/>
              <a:gd name="T48" fmla="*/ 2147483647 w 148"/>
              <a:gd name="T49" fmla="*/ 2147483647 h 271"/>
              <a:gd name="T50" fmla="*/ 2147483647 w 148"/>
              <a:gd name="T51" fmla="*/ 2147483647 h 271"/>
              <a:gd name="T52" fmla="*/ 2147483647 w 148"/>
              <a:gd name="T53" fmla="*/ 2147483647 h 271"/>
              <a:gd name="T54" fmla="*/ 2147483647 w 148"/>
              <a:gd name="T55" fmla="*/ 2147483647 h 271"/>
              <a:gd name="T56" fmla="*/ 2147483647 w 148"/>
              <a:gd name="T57" fmla="*/ 2147483647 h 271"/>
              <a:gd name="T58" fmla="*/ 2147483647 w 148"/>
              <a:gd name="T59" fmla="*/ 2147483647 h 271"/>
              <a:gd name="T60" fmla="*/ 2147483647 w 148"/>
              <a:gd name="T61" fmla="*/ 2147483647 h 271"/>
              <a:gd name="T62" fmla="*/ 2147483647 w 148"/>
              <a:gd name="T63" fmla="*/ 2147483647 h 271"/>
              <a:gd name="T64" fmla="*/ 2147483647 w 148"/>
              <a:gd name="T65" fmla="*/ 2147483647 h 271"/>
              <a:gd name="T66" fmla="*/ 2147483647 w 148"/>
              <a:gd name="T67" fmla="*/ 2147483647 h 271"/>
              <a:gd name="T68" fmla="*/ 2147483647 w 148"/>
              <a:gd name="T69" fmla="*/ 2147483647 h 271"/>
              <a:gd name="T70" fmla="*/ 2147483647 w 148"/>
              <a:gd name="T71" fmla="*/ 2147483647 h 271"/>
              <a:gd name="T72" fmla="*/ 2147483647 w 148"/>
              <a:gd name="T73" fmla="*/ 2147483647 h 271"/>
              <a:gd name="T74" fmla="*/ 2147483647 w 148"/>
              <a:gd name="T75" fmla="*/ 2147483647 h 271"/>
              <a:gd name="T76" fmla="*/ 2147483647 w 148"/>
              <a:gd name="T77" fmla="*/ 2147483647 h 271"/>
              <a:gd name="T78" fmla="*/ 2147483647 w 148"/>
              <a:gd name="T79" fmla="*/ 2147483647 h 271"/>
              <a:gd name="T80" fmla="*/ 2147483647 w 148"/>
              <a:gd name="T81" fmla="*/ 2147483647 h 271"/>
              <a:gd name="T82" fmla="*/ 2147483647 w 148"/>
              <a:gd name="T83" fmla="*/ 2147483647 h 271"/>
              <a:gd name="T84" fmla="*/ 2147483647 w 148"/>
              <a:gd name="T85" fmla="*/ 2147483647 h 271"/>
              <a:gd name="T86" fmla="*/ 2147483647 w 148"/>
              <a:gd name="T87" fmla="*/ 2147483647 h 271"/>
              <a:gd name="T88" fmla="*/ 2147483647 w 148"/>
              <a:gd name="T89" fmla="*/ 2147483647 h 271"/>
              <a:gd name="T90" fmla="*/ 2147483647 w 148"/>
              <a:gd name="T91" fmla="*/ 2147483647 h 271"/>
              <a:gd name="T92" fmla="*/ 2147483647 w 148"/>
              <a:gd name="T93" fmla="*/ 2147483647 h 271"/>
              <a:gd name="T94" fmla="*/ 2147483647 w 148"/>
              <a:gd name="T95" fmla="*/ 2147483647 h 271"/>
              <a:gd name="T96" fmla="*/ 2147483647 w 148"/>
              <a:gd name="T97" fmla="*/ 2147483647 h 271"/>
              <a:gd name="T98" fmla="*/ 2147483647 w 148"/>
              <a:gd name="T99" fmla="*/ 2147483647 h 271"/>
              <a:gd name="T100" fmla="*/ 2147483647 w 148"/>
              <a:gd name="T101" fmla="*/ 2147483647 h 271"/>
              <a:gd name="T102" fmla="*/ 2147483647 w 148"/>
              <a:gd name="T103" fmla="*/ 2147483647 h 271"/>
              <a:gd name="T104" fmla="*/ 2147483647 w 148"/>
              <a:gd name="T105" fmla="*/ 2147483647 h 271"/>
              <a:gd name="T106" fmla="*/ 2147483647 w 148"/>
              <a:gd name="T107" fmla="*/ 2147483647 h 271"/>
              <a:gd name="T108" fmla="*/ 2147483647 w 148"/>
              <a:gd name="T109" fmla="*/ 0 h 271"/>
              <a:gd name="T110" fmla="*/ 0 w 148"/>
              <a:gd name="T111" fmla="*/ 2147483647 h 27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
              <a:gd name="T169" fmla="*/ 0 h 271"/>
              <a:gd name="T170" fmla="*/ 148 w 148"/>
              <a:gd name="T171" fmla="*/ 271 h 27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 h="271">
                <a:moveTo>
                  <a:pt x="0" y="64"/>
                </a:moveTo>
                <a:lnTo>
                  <a:pt x="0" y="64"/>
                </a:lnTo>
                <a:lnTo>
                  <a:pt x="0" y="71"/>
                </a:lnTo>
                <a:lnTo>
                  <a:pt x="6" y="77"/>
                </a:lnTo>
                <a:lnTo>
                  <a:pt x="6" y="84"/>
                </a:lnTo>
                <a:lnTo>
                  <a:pt x="6" y="90"/>
                </a:lnTo>
                <a:lnTo>
                  <a:pt x="13" y="97"/>
                </a:lnTo>
                <a:lnTo>
                  <a:pt x="13" y="103"/>
                </a:lnTo>
                <a:lnTo>
                  <a:pt x="13" y="110"/>
                </a:lnTo>
                <a:lnTo>
                  <a:pt x="19" y="116"/>
                </a:lnTo>
                <a:lnTo>
                  <a:pt x="19" y="122"/>
                </a:lnTo>
                <a:lnTo>
                  <a:pt x="26" y="129"/>
                </a:lnTo>
                <a:lnTo>
                  <a:pt x="26" y="135"/>
                </a:lnTo>
                <a:lnTo>
                  <a:pt x="26" y="142"/>
                </a:lnTo>
                <a:lnTo>
                  <a:pt x="32" y="142"/>
                </a:lnTo>
                <a:lnTo>
                  <a:pt x="32" y="148"/>
                </a:lnTo>
                <a:lnTo>
                  <a:pt x="38" y="155"/>
                </a:lnTo>
                <a:lnTo>
                  <a:pt x="38" y="161"/>
                </a:lnTo>
                <a:lnTo>
                  <a:pt x="45" y="168"/>
                </a:lnTo>
                <a:lnTo>
                  <a:pt x="45" y="174"/>
                </a:lnTo>
                <a:lnTo>
                  <a:pt x="51" y="180"/>
                </a:lnTo>
                <a:lnTo>
                  <a:pt x="58" y="187"/>
                </a:lnTo>
                <a:lnTo>
                  <a:pt x="58" y="193"/>
                </a:lnTo>
                <a:lnTo>
                  <a:pt x="64" y="193"/>
                </a:lnTo>
                <a:lnTo>
                  <a:pt x="64" y="200"/>
                </a:lnTo>
                <a:lnTo>
                  <a:pt x="71" y="206"/>
                </a:lnTo>
                <a:lnTo>
                  <a:pt x="71" y="213"/>
                </a:lnTo>
                <a:lnTo>
                  <a:pt x="77" y="213"/>
                </a:lnTo>
                <a:lnTo>
                  <a:pt x="83" y="219"/>
                </a:lnTo>
                <a:lnTo>
                  <a:pt x="58" y="271"/>
                </a:lnTo>
                <a:lnTo>
                  <a:pt x="141" y="206"/>
                </a:lnTo>
                <a:lnTo>
                  <a:pt x="148" y="71"/>
                </a:lnTo>
                <a:lnTo>
                  <a:pt x="128" y="110"/>
                </a:lnTo>
                <a:lnTo>
                  <a:pt x="122" y="103"/>
                </a:lnTo>
                <a:lnTo>
                  <a:pt x="115" y="97"/>
                </a:lnTo>
                <a:lnTo>
                  <a:pt x="109" y="90"/>
                </a:lnTo>
                <a:lnTo>
                  <a:pt x="103" y="84"/>
                </a:lnTo>
                <a:lnTo>
                  <a:pt x="103" y="77"/>
                </a:lnTo>
                <a:lnTo>
                  <a:pt x="96" y="71"/>
                </a:lnTo>
                <a:lnTo>
                  <a:pt x="90" y="64"/>
                </a:lnTo>
                <a:lnTo>
                  <a:pt x="90" y="58"/>
                </a:lnTo>
                <a:lnTo>
                  <a:pt x="83" y="51"/>
                </a:lnTo>
                <a:lnTo>
                  <a:pt x="83" y="45"/>
                </a:lnTo>
                <a:lnTo>
                  <a:pt x="77" y="39"/>
                </a:lnTo>
                <a:lnTo>
                  <a:pt x="77" y="32"/>
                </a:lnTo>
                <a:lnTo>
                  <a:pt x="77" y="19"/>
                </a:lnTo>
                <a:lnTo>
                  <a:pt x="71" y="13"/>
                </a:lnTo>
                <a:lnTo>
                  <a:pt x="71" y="6"/>
                </a:lnTo>
                <a:lnTo>
                  <a:pt x="71" y="0"/>
                </a:lnTo>
                <a:lnTo>
                  <a:pt x="0" y="64"/>
                </a:lnTo>
                <a:close/>
              </a:path>
            </a:pathLst>
          </a:custGeom>
          <a:solidFill>
            <a:srgbClr val="008080"/>
          </a:solidFill>
          <a:ln w="20638">
            <a:solidFill>
              <a:srgbClr val="000000"/>
            </a:solidFill>
            <a:round/>
            <a:headEnd/>
            <a:tailEnd/>
          </a:ln>
        </p:spPr>
        <p:txBody>
          <a:bodyPr/>
          <a:lstStyle/>
          <a:p>
            <a:endParaRPr lang="en-US"/>
          </a:p>
        </p:txBody>
      </p:sp>
      <p:sp>
        <p:nvSpPr>
          <p:cNvPr id="39951" name="Freeform 20"/>
          <p:cNvSpPr>
            <a:spLocks/>
          </p:cNvSpPr>
          <p:nvPr/>
        </p:nvSpPr>
        <p:spPr bwMode="auto">
          <a:xfrm>
            <a:off x="3714750" y="3006725"/>
            <a:ext cx="395288" cy="622300"/>
          </a:xfrm>
          <a:custGeom>
            <a:avLst/>
            <a:gdLst>
              <a:gd name="T0" fmla="*/ 2147483647 w 174"/>
              <a:gd name="T1" fmla="*/ 0 h 277"/>
              <a:gd name="T2" fmla="*/ 2147483647 w 174"/>
              <a:gd name="T3" fmla="*/ 2147483647 h 277"/>
              <a:gd name="T4" fmla="*/ 2147483647 w 174"/>
              <a:gd name="T5" fmla="*/ 2147483647 h 277"/>
              <a:gd name="T6" fmla="*/ 2147483647 w 174"/>
              <a:gd name="T7" fmla="*/ 2147483647 h 277"/>
              <a:gd name="T8" fmla="*/ 2147483647 w 174"/>
              <a:gd name="T9" fmla="*/ 2147483647 h 277"/>
              <a:gd name="T10" fmla="*/ 2147483647 w 174"/>
              <a:gd name="T11" fmla="*/ 2147483647 h 277"/>
              <a:gd name="T12" fmla="*/ 2147483647 w 174"/>
              <a:gd name="T13" fmla="*/ 2147483647 h 277"/>
              <a:gd name="T14" fmla="*/ 2147483647 w 174"/>
              <a:gd name="T15" fmla="*/ 2147483647 h 277"/>
              <a:gd name="T16" fmla="*/ 2147483647 w 174"/>
              <a:gd name="T17" fmla="*/ 2147483647 h 277"/>
              <a:gd name="T18" fmla="*/ 2147483647 w 174"/>
              <a:gd name="T19" fmla="*/ 2147483647 h 277"/>
              <a:gd name="T20" fmla="*/ 2147483647 w 174"/>
              <a:gd name="T21" fmla="*/ 2147483647 h 277"/>
              <a:gd name="T22" fmla="*/ 2147483647 w 174"/>
              <a:gd name="T23" fmla="*/ 2147483647 h 277"/>
              <a:gd name="T24" fmla="*/ 2147483647 w 174"/>
              <a:gd name="T25" fmla="*/ 2147483647 h 277"/>
              <a:gd name="T26" fmla="*/ 2147483647 w 174"/>
              <a:gd name="T27" fmla="*/ 2147483647 h 277"/>
              <a:gd name="T28" fmla="*/ 2147483647 w 174"/>
              <a:gd name="T29" fmla="*/ 2147483647 h 277"/>
              <a:gd name="T30" fmla="*/ 2147483647 w 174"/>
              <a:gd name="T31" fmla="*/ 2147483647 h 277"/>
              <a:gd name="T32" fmla="*/ 2147483647 w 174"/>
              <a:gd name="T33" fmla="*/ 2147483647 h 277"/>
              <a:gd name="T34" fmla="*/ 2147483647 w 174"/>
              <a:gd name="T35" fmla="*/ 2147483647 h 277"/>
              <a:gd name="T36" fmla="*/ 2147483647 w 174"/>
              <a:gd name="T37" fmla="*/ 2147483647 h 277"/>
              <a:gd name="T38" fmla="*/ 2147483647 w 174"/>
              <a:gd name="T39" fmla="*/ 2147483647 h 277"/>
              <a:gd name="T40" fmla="*/ 2147483647 w 174"/>
              <a:gd name="T41" fmla="*/ 2147483647 h 277"/>
              <a:gd name="T42" fmla="*/ 2147483647 w 174"/>
              <a:gd name="T43" fmla="*/ 2147483647 h 277"/>
              <a:gd name="T44" fmla="*/ 2147483647 w 174"/>
              <a:gd name="T45" fmla="*/ 2147483647 h 277"/>
              <a:gd name="T46" fmla="*/ 2147483647 w 174"/>
              <a:gd name="T47" fmla="*/ 2147483647 h 277"/>
              <a:gd name="T48" fmla="*/ 2147483647 w 174"/>
              <a:gd name="T49" fmla="*/ 2147483647 h 277"/>
              <a:gd name="T50" fmla="*/ 2147483647 w 174"/>
              <a:gd name="T51" fmla="*/ 2147483647 h 277"/>
              <a:gd name="T52" fmla="*/ 2147483647 w 174"/>
              <a:gd name="T53" fmla="*/ 2147483647 h 277"/>
              <a:gd name="T54" fmla="*/ 2147483647 w 174"/>
              <a:gd name="T55" fmla="*/ 2147483647 h 277"/>
              <a:gd name="T56" fmla="*/ 2147483647 w 174"/>
              <a:gd name="T57" fmla="*/ 2147483647 h 277"/>
              <a:gd name="T58" fmla="*/ 2147483647 w 174"/>
              <a:gd name="T59" fmla="*/ 2147483647 h 277"/>
              <a:gd name="T60" fmla="*/ 2147483647 w 174"/>
              <a:gd name="T61" fmla="*/ 2147483647 h 277"/>
              <a:gd name="T62" fmla="*/ 2147483647 w 174"/>
              <a:gd name="T63" fmla="*/ 2147483647 h 277"/>
              <a:gd name="T64" fmla="*/ 2147483647 w 174"/>
              <a:gd name="T65" fmla="*/ 2147483647 h 277"/>
              <a:gd name="T66" fmla="*/ 2147483647 w 174"/>
              <a:gd name="T67" fmla="*/ 2147483647 h 277"/>
              <a:gd name="T68" fmla="*/ 2147483647 w 174"/>
              <a:gd name="T69" fmla="*/ 2147483647 h 277"/>
              <a:gd name="T70" fmla="*/ 2147483647 w 174"/>
              <a:gd name="T71" fmla="*/ 2147483647 h 277"/>
              <a:gd name="T72" fmla="*/ 2147483647 w 174"/>
              <a:gd name="T73" fmla="*/ 2147483647 h 277"/>
              <a:gd name="T74" fmla="*/ 2147483647 w 174"/>
              <a:gd name="T75" fmla="*/ 2147483647 h 277"/>
              <a:gd name="T76" fmla="*/ 0 w 174"/>
              <a:gd name="T77" fmla="*/ 2147483647 h 277"/>
              <a:gd name="T78" fmla="*/ 2147483647 w 174"/>
              <a:gd name="T79" fmla="*/ 2147483647 h 277"/>
              <a:gd name="T80" fmla="*/ 2147483647 w 174"/>
              <a:gd name="T81" fmla="*/ 2147483647 h 277"/>
              <a:gd name="T82" fmla="*/ 2147483647 w 174"/>
              <a:gd name="T83" fmla="*/ 2147483647 h 277"/>
              <a:gd name="T84" fmla="*/ 2147483647 w 174"/>
              <a:gd name="T85" fmla="*/ 2147483647 h 277"/>
              <a:gd name="T86" fmla="*/ 2147483647 w 174"/>
              <a:gd name="T87" fmla="*/ 2147483647 h 277"/>
              <a:gd name="T88" fmla="*/ 2147483647 w 174"/>
              <a:gd name="T89" fmla="*/ 2147483647 h 277"/>
              <a:gd name="T90" fmla="*/ 2147483647 w 174"/>
              <a:gd name="T91" fmla="*/ 2147483647 h 277"/>
              <a:gd name="T92" fmla="*/ 2147483647 w 174"/>
              <a:gd name="T93" fmla="*/ 2147483647 h 277"/>
              <a:gd name="T94" fmla="*/ 2147483647 w 174"/>
              <a:gd name="T95" fmla="*/ 2147483647 h 277"/>
              <a:gd name="T96" fmla="*/ 2147483647 w 174"/>
              <a:gd name="T97" fmla="*/ 2147483647 h 277"/>
              <a:gd name="T98" fmla="*/ 2147483647 w 174"/>
              <a:gd name="T99" fmla="*/ 2147483647 h 277"/>
              <a:gd name="T100" fmla="*/ 2147483647 w 174"/>
              <a:gd name="T101" fmla="*/ 2147483647 h 277"/>
              <a:gd name="T102" fmla="*/ 2147483647 w 174"/>
              <a:gd name="T103" fmla="*/ 2147483647 h 277"/>
              <a:gd name="T104" fmla="*/ 2147483647 w 174"/>
              <a:gd name="T105" fmla="*/ 2147483647 h 277"/>
              <a:gd name="T106" fmla="*/ 2147483647 w 174"/>
              <a:gd name="T107" fmla="*/ 2147483647 h 277"/>
              <a:gd name="T108" fmla="*/ 2147483647 w 174"/>
              <a:gd name="T109" fmla="*/ 2147483647 h 277"/>
              <a:gd name="T110" fmla="*/ 2147483647 w 174"/>
              <a:gd name="T111" fmla="*/ 2147483647 h 277"/>
              <a:gd name="T112" fmla="*/ 2147483647 w 174"/>
              <a:gd name="T113" fmla="*/ 2147483647 h 277"/>
              <a:gd name="T114" fmla="*/ 2147483647 w 174"/>
              <a:gd name="T115" fmla="*/ 2147483647 h 277"/>
              <a:gd name="T116" fmla="*/ 2147483647 w 174"/>
              <a:gd name="T117" fmla="*/ 2147483647 h 277"/>
              <a:gd name="T118" fmla="*/ 2147483647 w 174"/>
              <a:gd name="T119" fmla="*/ 0 h 27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74"/>
              <a:gd name="T181" fmla="*/ 0 h 277"/>
              <a:gd name="T182" fmla="*/ 174 w 174"/>
              <a:gd name="T183" fmla="*/ 277 h 27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74" h="277">
                <a:moveTo>
                  <a:pt x="141" y="0"/>
                </a:moveTo>
                <a:lnTo>
                  <a:pt x="135" y="7"/>
                </a:lnTo>
                <a:lnTo>
                  <a:pt x="129" y="7"/>
                </a:lnTo>
                <a:lnTo>
                  <a:pt x="129" y="13"/>
                </a:lnTo>
                <a:lnTo>
                  <a:pt x="122" y="13"/>
                </a:lnTo>
                <a:lnTo>
                  <a:pt x="122" y="19"/>
                </a:lnTo>
                <a:lnTo>
                  <a:pt x="116" y="19"/>
                </a:lnTo>
                <a:lnTo>
                  <a:pt x="116" y="26"/>
                </a:lnTo>
                <a:lnTo>
                  <a:pt x="109" y="26"/>
                </a:lnTo>
                <a:lnTo>
                  <a:pt x="109" y="32"/>
                </a:lnTo>
                <a:lnTo>
                  <a:pt x="103" y="32"/>
                </a:lnTo>
                <a:lnTo>
                  <a:pt x="103" y="39"/>
                </a:lnTo>
                <a:lnTo>
                  <a:pt x="97" y="45"/>
                </a:lnTo>
                <a:lnTo>
                  <a:pt x="90" y="52"/>
                </a:lnTo>
                <a:lnTo>
                  <a:pt x="90" y="58"/>
                </a:lnTo>
                <a:lnTo>
                  <a:pt x="84" y="65"/>
                </a:lnTo>
                <a:lnTo>
                  <a:pt x="77" y="71"/>
                </a:lnTo>
                <a:lnTo>
                  <a:pt x="77" y="77"/>
                </a:lnTo>
                <a:lnTo>
                  <a:pt x="71" y="84"/>
                </a:lnTo>
                <a:lnTo>
                  <a:pt x="71" y="90"/>
                </a:lnTo>
                <a:lnTo>
                  <a:pt x="64" y="97"/>
                </a:lnTo>
                <a:lnTo>
                  <a:pt x="64" y="103"/>
                </a:lnTo>
                <a:lnTo>
                  <a:pt x="58" y="110"/>
                </a:lnTo>
                <a:lnTo>
                  <a:pt x="58" y="116"/>
                </a:lnTo>
                <a:lnTo>
                  <a:pt x="58" y="123"/>
                </a:lnTo>
                <a:lnTo>
                  <a:pt x="52" y="129"/>
                </a:lnTo>
                <a:lnTo>
                  <a:pt x="52" y="136"/>
                </a:lnTo>
                <a:lnTo>
                  <a:pt x="45" y="142"/>
                </a:lnTo>
                <a:lnTo>
                  <a:pt x="45" y="148"/>
                </a:lnTo>
                <a:lnTo>
                  <a:pt x="45" y="155"/>
                </a:lnTo>
                <a:lnTo>
                  <a:pt x="39" y="161"/>
                </a:lnTo>
                <a:lnTo>
                  <a:pt x="39" y="168"/>
                </a:lnTo>
                <a:lnTo>
                  <a:pt x="39" y="174"/>
                </a:lnTo>
                <a:lnTo>
                  <a:pt x="39" y="181"/>
                </a:lnTo>
                <a:lnTo>
                  <a:pt x="0" y="155"/>
                </a:lnTo>
                <a:lnTo>
                  <a:pt x="52" y="277"/>
                </a:lnTo>
                <a:lnTo>
                  <a:pt x="148" y="258"/>
                </a:lnTo>
                <a:lnTo>
                  <a:pt x="109" y="232"/>
                </a:lnTo>
                <a:lnTo>
                  <a:pt x="116" y="226"/>
                </a:lnTo>
                <a:lnTo>
                  <a:pt x="116" y="213"/>
                </a:lnTo>
                <a:lnTo>
                  <a:pt x="122" y="206"/>
                </a:lnTo>
                <a:lnTo>
                  <a:pt x="122" y="200"/>
                </a:lnTo>
                <a:lnTo>
                  <a:pt x="129" y="187"/>
                </a:lnTo>
                <a:lnTo>
                  <a:pt x="129" y="181"/>
                </a:lnTo>
                <a:lnTo>
                  <a:pt x="135" y="174"/>
                </a:lnTo>
                <a:lnTo>
                  <a:pt x="135" y="168"/>
                </a:lnTo>
                <a:lnTo>
                  <a:pt x="141" y="161"/>
                </a:lnTo>
                <a:lnTo>
                  <a:pt x="148" y="155"/>
                </a:lnTo>
                <a:lnTo>
                  <a:pt x="148" y="148"/>
                </a:lnTo>
                <a:lnTo>
                  <a:pt x="154" y="148"/>
                </a:lnTo>
                <a:lnTo>
                  <a:pt x="154" y="142"/>
                </a:lnTo>
                <a:lnTo>
                  <a:pt x="161" y="136"/>
                </a:lnTo>
                <a:lnTo>
                  <a:pt x="167" y="129"/>
                </a:lnTo>
                <a:lnTo>
                  <a:pt x="174" y="123"/>
                </a:lnTo>
                <a:lnTo>
                  <a:pt x="141" y="0"/>
                </a:lnTo>
                <a:close/>
              </a:path>
            </a:pathLst>
          </a:custGeom>
          <a:solidFill>
            <a:srgbClr val="00FF00"/>
          </a:solidFill>
          <a:ln w="20638">
            <a:solidFill>
              <a:srgbClr val="000000"/>
            </a:solidFill>
            <a:round/>
            <a:headEnd/>
            <a:tailEnd/>
          </a:ln>
        </p:spPr>
        <p:txBody>
          <a:bodyPr/>
          <a:lstStyle/>
          <a:p>
            <a:endParaRPr lang="en-US"/>
          </a:p>
        </p:txBody>
      </p:sp>
      <p:sp>
        <p:nvSpPr>
          <p:cNvPr id="39952" name="Rectangle 21"/>
          <p:cNvSpPr>
            <a:spLocks noChangeArrowheads="1"/>
          </p:cNvSpPr>
          <p:nvPr/>
        </p:nvSpPr>
        <p:spPr bwMode="auto">
          <a:xfrm>
            <a:off x="2813050" y="1524000"/>
            <a:ext cx="3949700" cy="762000"/>
          </a:xfrm>
          <a:prstGeom prst="rect">
            <a:avLst/>
          </a:prstGeom>
          <a:solidFill>
            <a:srgbClr val="BFFFFF"/>
          </a:solidFill>
          <a:ln w="20638">
            <a:solidFill>
              <a:srgbClr val="000000"/>
            </a:solidFill>
            <a:miter lim="800000"/>
            <a:headEnd/>
            <a:tailEnd/>
          </a:ln>
        </p:spPr>
        <p:txBody>
          <a:bodyPr/>
          <a:lstStyle/>
          <a:p>
            <a:endParaRPr lang="en-US">
              <a:cs typeface="B Lotus" pitchFamily="2" charset="-78"/>
            </a:endParaRPr>
          </a:p>
        </p:txBody>
      </p:sp>
      <p:sp>
        <p:nvSpPr>
          <p:cNvPr id="39953" name="Rectangle 22"/>
          <p:cNvSpPr>
            <a:spLocks noChangeArrowheads="1"/>
          </p:cNvSpPr>
          <p:nvPr/>
        </p:nvSpPr>
        <p:spPr bwMode="auto">
          <a:xfrm>
            <a:off x="3481388" y="1862138"/>
            <a:ext cx="0" cy="215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endParaRPr lang="en-US" altLang="ar-SA" sz="1400" b="1">
              <a:latin typeface="Times New Roman" pitchFamily="18" charset="0"/>
              <a:cs typeface="B Lotus" pitchFamily="2" charset="-78"/>
            </a:endParaRPr>
          </a:p>
        </p:txBody>
      </p:sp>
      <p:sp>
        <p:nvSpPr>
          <p:cNvPr id="39954" name="Rectangle 23"/>
          <p:cNvSpPr>
            <a:spLocks noChangeArrowheads="1"/>
          </p:cNvSpPr>
          <p:nvPr/>
        </p:nvSpPr>
        <p:spPr bwMode="auto">
          <a:xfrm>
            <a:off x="3074988" y="1524000"/>
            <a:ext cx="3073400" cy="615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ctr" rtl="1" eaLnBrk="0" hangingPunct="0"/>
            <a:r>
              <a:rPr lang="ar-SA" altLang="pt-BR" sz="2000" b="1">
                <a:solidFill>
                  <a:srgbClr val="000000"/>
                </a:solidFill>
                <a:latin typeface="Times New Roman" pitchFamily="18" charset="0"/>
                <a:ea typeface="Roya" pitchFamily="2" charset="-78"/>
                <a:cs typeface="B Lotus" pitchFamily="2" charset="-78"/>
              </a:rPr>
              <a:t> </a:t>
            </a:r>
            <a:r>
              <a:rPr lang="ar-SA" altLang="en-US" sz="2000" b="1">
                <a:solidFill>
                  <a:srgbClr val="000000"/>
                </a:solidFill>
                <a:latin typeface="Times New Roman" pitchFamily="18" charset="0"/>
                <a:ea typeface="Roya" pitchFamily="2" charset="-78"/>
                <a:cs typeface="B Lotus" pitchFamily="2" charset="-78"/>
              </a:rPr>
              <a:t>بهبود مستمر </a:t>
            </a:r>
            <a:br>
              <a:rPr lang="ar-SA" altLang="en-US" sz="2000" b="1">
                <a:solidFill>
                  <a:srgbClr val="000000"/>
                </a:solidFill>
                <a:latin typeface="Times New Roman" pitchFamily="18" charset="0"/>
                <a:ea typeface="Roya" pitchFamily="2" charset="-78"/>
                <a:cs typeface="B Lotus" pitchFamily="2" charset="-78"/>
              </a:rPr>
            </a:br>
            <a:r>
              <a:rPr lang="ar-SA" altLang="en-US" sz="2000" b="1">
                <a:solidFill>
                  <a:srgbClr val="000000"/>
                </a:solidFill>
                <a:latin typeface="Times New Roman" pitchFamily="18" charset="0"/>
                <a:ea typeface="Roya" pitchFamily="2" charset="-78"/>
                <a:cs typeface="B Lotus" pitchFamily="2" charset="-78"/>
              </a:rPr>
              <a:t>سيستم مديريت كيفيت </a:t>
            </a:r>
            <a:endParaRPr lang="ar-SA" altLang="en-US" sz="2000" b="1">
              <a:latin typeface="Times New Roman" pitchFamily="18" charset="0"/>
              <a:ea typeface="Roya" pitchFamily="2" charset="-78"/>
              <a:cs typeface="B Lotus" pitchFamily="2" charset="-78"/>
            </a:endParaRPr>
          </a:p>
        </p:txBody>
      </p:sp>
      <p:sp>
        <p:nvSpPr>
          <p:cNvPr id="39955" name="Rectangle 24"/>
          <p:cNvSpPr>
            <a:spLocks noChangeArrowheads="1"/>
          </p:cNvSpPr>
          <p:nvPr/>
        </p:nvSpPr>
        <p:spPr bwMode="auto">
          <a:xfrm>
            <a:off x="7753350" y="2540000"/>
            <a:ext cx="392113" cy="3554413"/>
          </a:xfrm>
          <a:prstGeom prst="rect">
            <a:avLst/>
          </a:prstGeom>
          <a:solidFill>
            <a:srgbClr val="BFFFFF"/>
          </a:solidFill>
          <a:ln w="20638">
            <a:solidFill>
              <a:srgbClr val="000000"/>
            </a:solidFill>
            <a:miter lim="800000"/>
            <a:headEnd/>
            <a:tailEnd/>
          </a:ln>
        </p:spPr>
        <p:txBody>
          <a:bodyPr/>
          <a:lstStyle/>
          <a:p>
            <a:endParaRPr lang="en-US">
              <a:cs typeface="B Lotus" pitchFamily="2" charset="-78"/>
            </a:endParaRPr>
          </a:p>
        </p:txBody>
      </p:sp>
      <p:sp>
        <p:nvSpPr>
          <p:cNvPr id="39956" name="Rectangle 25"/>
          <p:cNvSpPr>
            <a:spLocks noChangeArrowheads="1"/>
          </p:cNvSpPr>
          <p:nvPr/>
        </p:nvSpPr>
        <p:spPr bwMode="auto">
          <a:xfrm>
            <a:off x="1498600" y="2540000"/>
            <a:ext cx="393700" cy="3554413"/>
          </a:xfrm>
          <a:prstGeom prst="rect">
            <a:avLst/>
          </a:prstGeom>
          <a:solidFill>
            <a:srgbClr val="BFFFFF"/>
          </a:solidFill>
          <a:ln w="20638">
            <a:solidFill>
              <a:srgbClr val="000000"/>
            </a:solidFill>
            <a:miter lim="800000"/>
            <a:headEnd/>
            <a:tailEnd/>
          </a:ln>
        </p:spPr>
        <p:txBody>
          <a:bodyPr/>
          <a:lstStyle/>
          <a:p>
            <a:endParaRPr lang="en-US">
              <a:cs typeface="B Lotus" pitchFamily="2" charset="-78"/>
            </a:endParaRPr>
          </a:p>
        </p:txBody>
      </p:sp>
      <p:sp>
        <p:nvSpPr>
          <p:cNvPr id="39957" name="Rectangle 26"/>
          <p:cNvSpPr>
            <a:spLocks noChangeArrowheads="1"/>
          </p:cNvSpPr>
          <p:nvPr/>
        </p:nvSpPr>
        <p:spPr bwMode="auto">
          <a:xfrm>
            <a:off x="1892300" y="2895600"/>
            <a:ext cx="233363" cy="2155825"/>
          </a:xfrm>
          <a:prstGeom prst="rect">
            <a:avLst/>
          </a:prstGeom>
          <a:solidFill>
            <a:srgbClr val="BFFFFF"/>
          </a:solidFill>
          <a:ln w="20638">
            <a:solidFill>
              <a:srgbClr val="000000"/>
            </a:solidFill>
            <a:miter lim="800000"/>
            <a:headEnd/>
            <a:tailEnd/>
          </a:ln>
        </p:spPr>
        <p:txBody>
          <a:bodyPr/>
          <a:lstStyle/>
          <a:p>
            <a:endParaRPr lang="en-US">
              <a:cs typeface="B Lotus" pitchFamily="2" charset="-78"/>
            </a:endParaRPr>
          </a:p>
        </p:txBody>
      </p:sp>
      <p:sp>
        <p:nvSpPr>
          <p:cNvPr id="39958" name="Rectangle 27"/>
          <p:cNvSpPr>
            <a:spLocks noChangeArrowheads="1"/>
          </p:cNvSpPr>
          <p:nvPr/>
        </p:nvSpPr>
        <p:spPr bwMode="auto">
          <a:xfrm>
            <a:off x="1849438" y="3640138"/>
            <a:ext cx="174625" cy="1925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cs typeface="B Lotus" pitchFamily="2" charset="-78"/>
            </a:endParaRPr>
          </a:p>
        </p:txBody>
      </p:sp>
      <p:grpSp>
        <p:nvGrpSpPr>
          <p:cNvPr id="39959" name="Group 28"/>
          <p:cNvGrpSpPr>
            <a:grpSpLocks/>
          </p:cNvGrpSpPr>
          <p:nvPr/>
        </p:nvGrpSpPr>
        <p:grpSpPr bwMode="auto">
          <a:xfrm>
            <a:off x="2111375" y="5394325"/>
            <a:ext cx="1714500" cy="107950"/>
            <a:chOff x="1812" y="2690"/>
            <a:chExt cx="738" cy="58"/>
          </a:xfrm>
        </p:grpSpPr>
        <p:sp>
          <p:nvSpPr>
            <p:cNvPr id="39987" name="Line 29"/>
            <p:cNvSpPr>
              <a:spLocks noChangeShapeType="1"/>
            </p:cNvSpPr>
            <p:nvPr/>
          </p:nvSpPr>
          <p:spPr bwMode="auto">
            <a:xfrm>
              <a:off x="1812" y="2716"/>
              <a:ext cx="700" cy="1"/>
            </a:xfrm>
            <a:prstGeom prst="line">
              <a:avLst/>
            </a:prstGeom>
            <a:noFill/>
            <a:ln w="190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9988" name="Freeform 30"/>
            <p:cNvSpPr>
              <a:spLocks/>
            </p:cNvSpPr>
            <p:nvPr/>
          </p:nvSpPr>
          <p:spPr bwMode="auto">
            <a:xfrm>
              <a:off x="2499" y="2690"/>
              <a:ext cx="51" cy="58"/>
            </a:xfrm>
            <a:custGeom>
              <a:avLst/>
              <a:gdLst>
                <a:gd name="T0" fmla="*/ 0 w 51"/>
                <a:gd name="T1" fmla="*/ 58 h 58"/>
                <a:gd name="T2" fmla="*/ 51 w 51"/>
                <a:gd name="T3" fmla="*/ 26 h 58"/>
                <a:gd name="T4" fmla="*/ 0 w 51"/>
                <a:gd name="T5" fmla="*/ 0 h 58"/>
                <a:gd name="T6" fmla="*/ 0 w 51"/>
                <a:gd name="T7" fmla="*/ 58 h 58"/>
                <a:gd name="T8" fmla="*/ 0 60000 65536"/>
                <a:gd name="T9" fmla="*/ 0 60000 65536"/>
                <a:gd name="T10" fmla="*/ 0 60000 65536"/>
                <a:gd name="T11" fmla="*/ 0 60000 65536"/>
                <a:gd name="T12" fmla="*/ 0 w 51"/>
                <a:gd name="T13" fmla="*/ 0 h 58"/>
                <a:gd name="T14" fmla="*/ 51 w 51"/>
                <a:gd name="T15" fmla="*/ 58 h 58"/>
              </a:gdLst>
              <a:ahLst/>
              <a:cxnLst>
                <a:cxn ang="T8">
                  <a:pos x="T0" y="T1"/>
                </a:cxn>
                <a:cxn ang="T9">
                  <a:pos x="T2" y="T3"/>
                </a:cxn>
                <a:cxn ang="T10">
                  <a:pos x="T4" y="T5"/>
                </a:cxn>
                <a:cxn ang="T11">
                  <a:pos x="T6" y="T7"/>
                </a:cxn>
              </a:cxnLst>
              <a:rect l="T12" t="T13" r="T14" b="T15"/>
              <a:pathLst>
                <a:path w="51" h="58">
                  <a:moveTo>
                    <a:pt x="0" y="58"/>
                  </a:moveTo>
                  <a:lnTo>
                    <a:pt x="51" y="26"/>
                  </a:lnTo>
                  <a:lnTo>
                    <a:pt x="0" y="0"/>
                  </a:lnTo>
                  <a:lnTo>
                    <a:pt x="0" y="58"/>
                  </a:lnTo>
                  <a:close/>
                </a:path>
              </a:pathLst>
            </a:custGeom>
            <a:solidFill>
              <a:srgbClr val="000000"/>
            </a:solidFill>
            <a:ln w="19050">
              <a:solidFill>
                <a:srgbClr val="000000"/>
              </a:solidFill>
              <a:round/>
              <a:headEnd/>
              <a:tailEnd/>
            </a:ln>
          </p:spPr>
          <p:txBody>
            <a:bodyPr/>
            <a:lstStyle/>
            <a:p>
              <a:endParaRPr lang="en-US"/>
            </a:p>
          </p:txBody>
        </p:sp>
      </p:grpSp>
      <p:sp>
        <p:nvSpPr>
          <p:cNvPr id="39960" name="Line 31"/>
          <p:cNvSpPr>
            <a:spLocks noChangeShapeType="1"/>
          </p:cNvSpPr>
          <p:nvPr/>
        </p:nvSpPr>
        <p:spPr bwMode="auto">
          <a:xfrm flipH="1" flipV="1">
            <a:off x="1893888" y="2962275"/>
            <a:ext cx="2324100" cy="7938"/>
          </a:xfrm>
          <a:prstGeom prst="line">
            <a:avLst/>
          </a:prstGeom>
          <a:noFill/>
          <a:ln w="28575">
            <a:solidFill>
              <a:srgbClr val="000000"/>
            </a:solidFill>
            <a:prstDash val="dash"/>
            <a:round/>
            <a:headEnd type="triangle" w="med" len="me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39961" name="Freeform 32"/>
          <p:cNvSpPr>
            <a:spLocks/>
          </p:cNvSpPr>
          <p:nvPr/>
        </p:nvSpPr>
        <p:spPr bwMode="auto">
          <a:xfrm>
            <a:off x="6937375" y="5222875"/>
            <a:ext cx="615950" cy="449263"/>
          </a:xfrm>
          <a:custGeom>
            <a:avLst/>
            <a:gdLst>
              <a:gd name="T0" fmla="*/ 2147483647 w 42"/>
              <a:gd name="T1" fmla="*/ 0 h 31"/>
              <a:gd name="T2" fmla="*/ 0 w 42"/>
              <a:gd name="T3" fmla="*/ 2147483647 h 31"/>
              <a:gd name="T4" fmla="*/ 0 w 42"/>
              <a:gd name="T5" fmla="*/ 2147483647 h 31"/>
              <a:gd name="T6" fmla="*/ 2147483647 w 42"/>
              <a:gd name="T7" fmla="*/ 2147483647 h 31"/>
              <a:gd name="T8" fmla="*/ 2147483647 w 42"/>
              <a:gd name="T9" fmla="*/ 2147483647 h 31"/>
              <a:gd name="T10" fmla="*/ 2147483647 w 42"/>
              <a:gd name="T11" fmla="*/ 2147483647 h 31"/>
              <a:gd name="T12" fmla="*/ 2147483647 w 42"/>
              <a:gd name="T13" fmla="*/ 2147483647 h 31"/>
              <a:gd name="T14" fmla="*/ 2147483647 w 42"/>
              <a:gd name="T15" fmla="*/ 0 h 31"/>
              <a:gd name="T16" fmla="*/ 2147483647 w 42"/>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
              <a:gd name="T28" fmla="*/ 0 h 31"/>
              <a:gd name="T29" fmla="*/ 42 w 42"/>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 h="31">
                <a:moveTo>
                  <a:pt x="5" y="0"/>
                </a:moveTo>
                <a:cubicBezTo>
                  <a:pt x="2" y="0"/>
                  <a:pt x="0" y="3"/>
                  <a:pt x="0" y="5"/>
                </a:cubicBezTo>
                <a:lnTo>
                  <a:pt x="0" y="26"/>
                </a:lnTo>
                <a:cubicBezTo>
                  <a:pt x="0" y="29"/>
                  <a:pt x="2" y="31"/>
                  <a:pt x="5" y="31"/>
                </a:cubicBezTo>
                <a:lnTo>
                  <a:pt x="37" y="31"/>
                </a:lnTo>
                <a:cubicBezTo>
                  <a:pt x="40" y="31"/>
                  <a:pt x="42" y="29"/>
                  <a:pt x="42" y="26"/>
                </a:cubicBezTo>
                <a:lnTo>
                  <a:pt x="42" y="5"/>
                </a:lnTo>
                <a:cubicBezTo>
                  <a:pt x="42" y="3"/>
                  <a:pt x="40" y="0"/>
                  <a:pt x="37" y="0"/>
                </a:cubicBezTo>
                <a:lnTo>
                  <a:pt x="5" y="0"/>
                </a:lnTo>
                <a:close/>
              </a:path>
            </a:pathLst>
          </a:custGeom>
          <a:solidFill>
            <a:srgbClr val="BFFFFF"/>
          </a:solidFill>
          <a:ln w="20638">
            <a:solidFill>
              <a:srgbClr val="000000"/>
            </a:solidFill>
            <a:round/>
            <a:headEnd/>
            <a:tailEnd/>
          </a:ln>
        </p:spPr>
        <p:txBody>
          <a:bodyPr/>
          <a:lstStyle/>
          <a:p>
            <a:endParaRPr lang="en-US"/>
          </a:p>
        </p:txBody>
      </p:sp>
      <p:grpSp>
        <p:nvGrpSpPr>
          <p:cNvPr id="39962" name="Group 33"/>
          <p:cNvGrpSpPr>
            <a:grpSpLocks/>
          </p:cNvGrpSpPr>
          <p:nvPr/>
        </p:nvGrpSpPr>
        <p:grpSpPr bwMode="auto">
          <a:xfrm>
            <a:off x="5972175" y="2066925"/>
            <a:ext cx="844550" cy="1447800"/>
            <a:chOff x="3327" y="1278"/>
            <a:chExt cx="372" cy="645"/>
          </a:xfrm>
        </p:grpSpPr>
        <p:sp>
          <p:nvSpPr>
            <p:cNvPr id="39982" name="Freeform 34"/>
            <p:cNvSpPr>
              <a:spLocks/>
            </p:cNvSpPr>
            <p:nvPr/>
          </p:nvSpPr>
          <p:spPr bwMode="auto">
            <a:xfrm>
              <a:off x="3327" y="1459"/>
              <a:ext cx="128" cy="109"/>
            </a:xfrm>
            <a:custGeom>
              <a:avLst/>
              <a:gdLst>
                <a:gd name="T0" fmla="*/ 45 w 128"/>
                <a:gd name="T1" fmla="*/ 109 h 109"/>
                <a:gd name="T2" fmla="*/ 0 w 128"/>
                <a:gd name="T3" fmla="*/ 83 h 109"/>
                <a:gd name="T4" fmla="*/ 90 w 128"/>
                <a:gd name="T5" fmla="*/ 0 h 109"/>
                <a:gd name="T6" fmla="*/ 109 w 128"/>
                <a:gd name="T7" fmla="*/ 12 h 109"/>
                <a:gd name="T8" fmla="*/ 128 w 128"/>
                <a:gd name="T9" fmla="*/ 32 h 109"/>
                <a:gd name="T10" fmla="*/ 45 w 128"/>
                <a:gd name="T11" fmla="*/ 109 h 109"/>
                <a:gd name="T12" fmla="*/ 0 60000 65536"/>
                <a:gd name="T13" fmla="*/ 0 60000 65536"/>
                <a:gd name="T14" fmla="*/ 0 60000 65536"/>
                <a:gd name="T15" fmla="*/ 0 60000 65536"/>
                <a:gd name="T16" fmla="*/ 0 60000 65536"/>
                <a:gd name="T17" fmla="*/ 0 60000 65536"/>
                <a:gd name="T18" fmla="*/ 0 w 128"/>
                <a:gd name="T19" fmla="*/ 0 h 109"/>
                <a:gd name="T20" fmla="*/ 128 w 128"/>
                <a:gd name="T21" fmla="*/ 109 h 109"/>
              </a:gdLst>
              <a:ahLst/>
              <a:cxnLst>
                <a:cxn ang="T12">
                  <a:pos x="T0" y="T1"/>
                </a:cxn>
                <a:cxn ang="T13">
                  <a:pos x="T2" y="T3"/>
                </a:cxn>
                <a:cxn ang="T14">
                  <a:pos x="T4" y="T5"/>
                </a:cxn>
                <a:cxn ang="T15">
                  <a:pos x="T6" y="T7"/>
                </a:cxn>
                <a:cxn ang="T16">
                  <a:pos x="T8" y="T9"/>
                </a:cxn>
                <a:cxn ang="T17">
                  <a:pos x="T10" y="T11"/>
                </a:cxn>
              </a:cxnLst>
              <a:rect l="T18" t="T19" r="T20" b="T21"/>
              <a:pathLst>
                <a:path w="128" h="109">
                  <a:moveTo>
                    <a:pt x="45" y="109"/>
                  </a:moveTo>
                  <a:lnTo>
                    <a:pt x="0" y="83"/>
                  </a:lnTo>
                  <a:lnTo>
                    <a:pt x="90" y="0"/>
                  </a:lnTo>
                  <a:lnTo>
                    <a:pt x="109" y="12"/>
                  </a:lnTo>
                  <a:lnTo>
                    <a:pt x="128" y="32"/>
                  </a:lnTo>
                  <a:lnTo>
                    <a:pt x="45" y="109"/>
                  </a:lnTo>
                  <a:close/>
                </a:path>
              </a:pathLst>
            </a:custGeom>
            <a:solidFill>
              <a:srgbClr val="C5FFC5"/>
            </a:solidFill>
            <a:ln w="9525">
              <a:solidFill>
                <a:srgbClr val="000000"/>
              </a:solidFill>
              <a:round/>
              <a:headEnd/>
              <a:tailEnd/>
            </a:ln>
          </p:spPr>
          <p:txBody>
            <a:bodyPr/>
            <a:lstStyle/>
            <a:p>
              <a:endParaRPr lang="en-US"/>
            </a:p>
          </p:txBody>
        </p:sp>
        <p:sp>
          <p:nvSpPr>
            <p:cNvPr id="39983" name="Freeform 35"/>
            <p:cNvSpPr>
              <a:spLocks/>
            </p:cNvSpPr>
            <p:nvPr/>
          </p:nvSpPr>
          <p:spPr bwMode="auto">
            <a:xfrm>
              <a:off x="3506" y="1278"/>
              <a:ext cx="122" cy="110"/>
            </a:xfrm>
            <a:custGeom>
              <a:avLst/>
              <a:gdLst>
                <a:gd name="T0" fmla="*/ 122 w 122"/>
                <a:gd name="T1" fmla="*/ 19 h 110"/>
                <a:gd name="T2" fmla="*/ 84 w 122"/>
                <a:gd name="T3" fmla="*/ 0 h 110"/>
                <a:gd name="T4" fmla="*/ 0 w 122"/>
                <a:gd name="T5" fmla="*/ 84 h 110"/>
                <a:gd name="T6" fmla="*/ 52 w 122"/>
                <a:gd name="T7" fmla="*/ 110 h 110"/>
                <a:gd name="T8" fmla="*/ 122 w 122"/>
                <a:gd name="T9" fmla="*/ 19 h 110"/>
                <a:gd name="T10" fmla="*/ 0 60000 65536"/>
                <a:gd name="T11" fmla="*/ 0 60000 65536"/>
                <a:gd name="T12" fmla="*/ 0 60000 65536"/>
                <a:gd name="T13" fmla="*/ 0 60000 65536"/>
                <a:gd name="T14" fmla="*/ 0 60000 65536"/>
                <a:gd name="T15" fmla="*/ 0 w 122"/>
                <a:gd name="T16" fmla="*/ 0 h 110"/>
                <a:gd name="T17" fmla="*/ 122 w 122"/>
                <a:gd name="T18" fmla="*/ 110 h 110"/>
              </a:gdLst>
              <a:ahLst/>
              <a:cxnLst>
                <a:cxn ang="T10">
                  <a:pos x="T0" y="T1"/>
                </a:cxn>
                <a:cxn ang="T11">
                  <a:pos x="T2" y="T3"/>
                </a:cxn>
                <a:cxn ang="T12">
                  <a:pos x="T4" y="T5"/>
                </a:cxn>
                <a:cxn ang="T13">
                  <a:pos x="T6" y="T7"/>
                </a:cxn>
                <a:cxn ang="T14">
                  <a:pos x="T8" y="T9"/>
                </a:cxn>
              </a:cxnLst>
              <a:rect l="T15" t="T16" r="T17" b="T18"/>
              <a:pathLst>
                <a:path w="122" h="110">
                  <a:moveTo>
                    <a:pt x="122" y="19"/>
                  </a:moveTo>
                  <a:lnTo>
                    <a:pt x="84" y="0"/>
                  </a:lnTo>
                  <a:lnTo>
                    <a:pt x="0" y="84"/>
                  </a:lnTo>
                  <a:lnTo>
                    <a:pt x="52" y="110"/>
                  </a:lnTo>
                  <a:lnTo>
                    <a:pt x="122" y="19"/>
                  </a:lnTo>
                  <a:close/>
                </a:path>
              </a:pathLst>
            </a:custGeom>
            <a:solidFill>
              <a:srgbClr val="C5FFC5"/>
            </a:solidFill>
            <a:ln w="9525">
              <a:solidFill>
                <a:srgbClr val="000000"/>
              </a:solidFill>
              <a:round/>
              <a:headEnd/>
              <a:tailEnd/>
            </a:ln>
          </p:spPr>
          <p:txBody>
            <a:bodyPr/>
            <a:lstStyle/>
            <a:p>
              <a:endParaRPr lang="en-US"/>
            </a:p>
          </p:txBody>
        </p:sp>
        <p:grpSp>
          <p:nvGrpSpPr>
            <p:cNvPr id="39984" name="Group 36"/>
            <p:cNvGrpSpPr>
              <a:grpSpLocks/>
            </p:cNvGrpSpPr>
            <p:nvPr/>
          </p:nvGrpSpPr>
          <p:grpSpPr bwMode="auto">
            <a:xfrm>
              <a:off x="3327" y="1278"/>
              <a:ext cx="372" cy="645"/>
              <a:chOff x="3327" y="1278"/>
              <a:chExt cx="372" cy="645"/>
            </a:xfrm>
          </p:grpSpPr>
          <p:sp>
            <p:nvSpPr>
              <p:cNvPr id="39985" name="Freeform 37"/>
              <p:cNvSpPr>
                <a:spLocks/>
              </p:cNvSpPr>
              <p:nvPr/>
            </p:nvSpPr>
            <p:spPr bwMode="auto">
              <a:xfrm>
                <a:off x="3372" y="1297"/>
                <a:ext cx="327" cy="626"/>
              </a:xfrm>
              <a:custGeom>
                <a:avLst/>
                <a:gdLst>
                  <a:gd name="T0" fmla="*/ 288 w 327"/>
                  <a:gd name="T1" fmla="*/ 600 h 626"/>
                  <a:gd name="T2" fmla="*/ 301 w 327"/>
                  <a:gd name="T3" fmla="*/ 574 h 626"/>
                  <a:gd name="T4" fmla="*/ 314 w 327"/>
                  <a:gd name="T5" fmla="*/ 542 h 626"/>
                  <a:gd name="T6" fmla="*/ 321 w 327"/>
                  <a:gd name="T7" fmla="*/ 510 h 626"/>
                  <a:gd name="T8" fmla="*/ 327 w 327"/>
                  <a:gd name="T9" fmla="*/ 471 h 626"/>
                  <a:gd name="T10" fmla="*/ 327 w 327"/>
                  <a:gd name="T11" fmla="*/ 426 h 626"/>
                  <a:gd name="T12" fmla="*/ 314 w 327"/>
                  <a:gd name="T13" fmla="*/ 381 h 626"/>
                  <a:gd name="T14" fmla="*/ 308 w 327"/>
                  <a:gd name="T15" fmla="*/ 342 h 626"/>
                  <a:gd name="T16" fmla="*/ 295 w 327"/>
                  <a:gd name="T17" fmla="*/ 297 h 626"/>
                  <a:gd name="T18" fmla="*/ 282 w 327"/>
                  <a:gd name="T19" fmla="*/ 252 h 626"/>
                  <a:gd name="T20" fmla="*/ 263 w 327"/>
                  <a:gd name="T21" fmla="*/ 213 h 626"/>
                  <a:gd name="T22" fmla="*/ 237 w 327"/>
                  <a:gd name="T23" fmla="*/ 162 h 626"/>
                  <a:gd name="T24" fmla="*/ 211 w 327"/>
                  <a:gd name="T25" fmla="*/ 123 h 626"/>
                  <a:gd name="T26" fmla="*/ 179 w 327"/>
                  <a:gd name="T27" fmla="*/ 91 h 626"/>
                  <a:gd name="T28" fmla="*/ 237 w 327"/>
                  <a:gd name="T29" fmla="*/ 13 h 626"/>
                  <a:gd name="T30" fmla="*/ 199 w 327"/>
                  <a:gd name="T31" fmla="*/ 26 h 626"/>
                  <a:gd name="T32" fmla="*/ 167 w 327"/>
                  <a:gd name="T33" fmla="*/ 33 h 626"/>
                  <a:gd name="T34" fmla="*/ 134 w 327"/>
                  <a:gd name="T35" fmla="*/ 39 h 626"/>
                  <a:gd name="T36" fmla="*/ 102 w 327"/>
                  <a:gd name="T37" fmla="*/ 46 h 626"/>
                  <a:gd name="T38" fmla="*/ 64 w 327"/>
                  <a:gd name="T39" fmla="*/ 46 h 626"/>
                  <a:gd name="T40" fmla="*/ 19 w 327"/>
                  <a:gd name="T41" fmla="*/ 46 h 626"/>
                  <a:gd name="T42" fmla="*/ 0 w 327"/>
                  <a:gd name="T43" fmla="*/ 58 h 626"/>
                  <a:gd name="T44" fmla="*/ 6 w 327"/>
                  <a:gd name="T45" fmla="*/ 84 h 626"/>
                  <a:gd name="T46" fmla="*/ 13 w 327"/>
                  <a:gd name="T47" fmla="*/ 110 h 626"/>
                  <a:gd name="T48" fmla="*/ 13 w 327"/>
                  <a:gd name="T49" fmla="*/ 136 h 626"/>
                  <a:gd name="T50" fmla="*/ 13 w 327"/>
                  <a:gd name="T51" fmla="*/ 162 h 626"/>
                  <a:gd name="T52" fmla="*/ 13 w 327"/>
                  <a:gd name="T53" fmla="*/ 187 h 626"/>
                  <a:gd name="T54" fmla="*/ 13 w 327"/>
                  <a:gd name="T55" fmla="*/ 213 h 626"/>
                  <a:gd name="T56" fmla="*/ 6 w 327"/>
                  <a:gd name="T57" fmla="*/ 239 h 626"/>
                  <a:gd name="T58" fmla="*/ 0 w 327"/>
                  <a:gd name="T59" fmla="*/ 271 h 626"/>
                  <a:gd name="T60" fmla="*/ 115 w 327"/>
                  <a:gd name="T61" fmla="*/ 207 h 626"/>
                  <a:gd name="T62" fmla="*/ 160 w 327"/>
                  <a:gd name="T63" fmla="*/ 258 h 626"/>
                  <a:gd name="T64" fmla="*/ 186 w 327"/>
                  <a:gd name="T65" fmla="*/ 291 h 626"/>
                  <a:gd name="T66" fmla="*/ 211 w 327"/>
                  <a:gd name="T67" fmla="*/ 342 h 626"/>
                  <a:gd name="T68" fmla="*/ 237 w 327"/>
                  <a:gd name="T69" fmla="*/ 394 h 626"/>
                  <a:gd name="T70" fmla="*/ 250 w 327"/>
                  <a:gd name="T71" fmla="*/ 439 h 626"/>
                  <a:gd name="T72" fmla="*/ 256 w 327"/>
                  <a:gd name="T73" fmla="*/ 471 h 626"/>
                  <a:gd name="T74" fmla="*/ 256 w 327"/>
                  <a:gd name="T75" fmla="*/ 510 h 626"/>
                  <a:gd name="T76" fmla="*/ 256 w 327"/>
                  <a:gd name="T77" fmla="*/ 555 h 626"/>
                  <a:gd name="T78" fmla="*/ 231 w 327"/>
                  <a:gd name="T79" fmla="*/ 606 h 62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27"/>
                  <a:gd name="T121" fmla="*/ 0 h 626"/>
                  <a:gd name="T122" fmla="*/ 327 w 327"/>
                  <a:gd name="T123" fmla="*/ 626 h 62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27" h="626">
                    <a:moveTo>
                      <a:pt x="269" y="626"/>
                    </a:moveTo>
                    <a:lnTo>
                      <a:pt x="288" y="600"/>
                    </a:lnTo>
                    <a:lnTo>
                      <a:pt x="295" y="587"/>
                    </a:lnTo>
                    <a:lnTo>
                      <a:pt x="301" y="574"/>
                    </a:lnTo>
                    <a:lnTo>
                      <a:pt x="308" y="555"/>
                    </a:lnTo>
                    <a:lnTo>
                      <a:pt x="314" y="542"/>
                    </a:lnTo>
                    <a:lnTo>
                      <a:pt x="321" y="523"/>
                    </a:lnTo>
                    <a:lnTo>
                      <a:pt x="321" y="510"/>
                    </a:lnTo>
                    <a:lnTo>
                      <a:pt x="327" y="490"/>
                    </a:lnTo>
                    <a:lnTo>
                      <a:pt x="327" y="471"/>
                    </a:lnTo>
                    <a:lnTo>
                      <a:pt x="327" y="445"/>
                    </a:lnTo>
                    <a:lnTo>
                      <a:pt x="327" y="426"/>
                    </a:lnTo>
                    <a:lnTo>
                      <a:pt x="321" y="407"/>
                    </a:lnTo>
                    <a:lnTo>
                      <a:pt x="314" y="381"/>
                    </a:lnTo>
                    <a:lnTo>
                      <a:pt x="314" y="361"/>
                    </a:lnTo>
                    <a:lnTo>
                      <a:pt x="308" y="342"/>
                    </a:lnTo>
                    <a:lnTo>
                      <a:pt x="301" y="316"/>
                    </a:lnTo>
                    <a:lnTo>
                      <a:pt x="295" y="297"/>
                    </a:lnTo>
                    <a:lnTo>
                      <a:pt x="288" y="278"/>
                    </a:lnTo>
                    <a:lnTo>
                      <a:pt x="282" y="252"/>
                    </a:lnTo>
                    <a:lnTo>
                      <a:pt x="269" y="233"/>
                    </a:lnTo>
                    <a:lnTo>
                      <a:pt x="263" y="213"/>
                    </a:lnTo>
                    <a:lnTo>
                      <a:pt x="250" y="187"/>
                    </a:lnTo>
                    <a:lnTo>
                      <a:pt x="237" y="162"/>
                    </a:lnTo>
                    <a:lnTo>
                      <a:pt x="224" y="142"/>
                    </a:lnTo>
                    <a:lnTo>
                      <a:pt x="211" y="123"/>
                    </a:lnTo>
                    <a:lnTo>
                      <a:pt x="199" y="104"/>
                    </a:lnTo>
                    <a:lnTo>
                      <a:pt x="179" y="91"/>
                    </a:lnTo>
                    <a:lnTo>
                      <a:pt x="263" y="0"/>
                    </a:lnTo>
                    <a:lnTo>
                      <a:pt x="237" y="13"/>
                    </a:lnTo>
                    <a:lnTo>
                      <a:pt x="218" y="20"/>
                    </a:lnTo>
                    <a:lnTo>
                      <a:pt x="199" y="26"/>
                    </a:lnTo>
                    <a:lnTo>
                      <a:pt x="186" y="33"/>
                    </a:lnTo>
                    <a:lnTo>
                      <a:pt x="167" y="33"/>
                    </a:lnTo>
                    <a:lnTo>
                      <a:pt x="154" y="39"/>
                    </a:lnTo>
                    <a:lnTo>
                      <a:pt x="134" y="39"/>
                    </a:lnTo>
                    <a:lnTo>
                      <a:pt x="122" y="39"/>
                    </a:lnTo>
                    <a:lnTo>
                      <a:pt x="102" y="46"/>
                    </a:lnTo>
                    <a:lnTo>
                      <a:pt x="83" y="46"/>
                    </a:lnTo>
                    <a:lnTo>
                      <a:pt x="64" y="46"/>
                    </a:lnTo>
                    <a:lnTo>
                      <a:pt x="38" y="46"/>
                    </a:lnTo>
                    <a:lnTo>
                      <a:pt x="19" y="46"/>
                    </a:lnTo>
                    <a:lnTo>
                      <a:pt x="0" y="46"/>
                    </a:lnTo>
                    <a:lnTo>
                      <a:pt x="0" y="58"/>
                    </a:lnTo>
                    <a:lnTo>
                      <a:pt x="6" y="71"/>
                    </a:lnTo>
                    <a:lnTo>
                      <a:pt x="6" y="84"/>
                    </a:lnTo>
                    <a:lnTo>
                      <a:pt x="13" y="97"/>
                    </a:lnTo>
                    <a:lnTo>
                      <a:pt x="13" y="110"/>
                    </a:lnTo>
                    <a:lnTo>
                      <a:pt x="13" y="123"/>
                    </a:lnTo>
                    <a:lnTo>
                      <a:pt x="13" y="136"/>
                    </a:lnTo>
                    <a:lnTo>
                      <a:pt x="13" y="149"/>
                    </a:lnTo>
                    <a:lnTo>
                      <a:pt x="13" y="162"/>
                    </a:lnTo>
                    <a:lnTo>
                      <a:pt x="13" y="174"/>
                    </a:lnTo>
                    <a:lnTo>
                      <a:pt x="13" y="187"/>
                    </a:lnTo>
                    <a:lnTo>
                      <a:pt x="13" y="200"/>
                    </a:lnTo>
                    <a:lnTo>
                      <a:pt x="13" y="213"/>
                    </a:lnTo>
                    <a:lnTo>
                      <a:pt x="6" y="226"/>
                    </a:lnTo>
                    <a:lnTo>
                      <a:pt x="6" y="239"/>
                    </a:lnTo>
                    <a:lnTo>
                      <a:pt x="6" y="252"/>
                    </a:lnTo>
                    <a:lnTo>
                      <a:pt x="0" y="271"/>
                    </a:lnTo>
                    <a:lnTo>
                      <a:pt x="90" y="181"/>
                    </a:lnTo>
                    <a:lnTo>
                      <a:pt x="115" y="207"/>
                    </a:lnTo>
                    <a:lnTo>
                      <a:pt x="128" y="220"/>
                    </a:lnTo>
                    <a:lnTo>
                      <a:pt x="160" y="258"/>
                    </a:lnTo>
                    <a:lnTo>
                      <a:pt x="173" y="278"/>
                    </a:lnTo>
                    <a:lnTo>
                      <a:pt x="186" y="291"/>
                    </a:lnTo>
                    <a:lnTo>
                      <a:pt x="199" y="316"/>
                    </a:lnTo>
                    <a:lnTo>
                      <a:pt x="211" y="342"/>
                    </a:lnTo>
                    <a:lnTo>
                      <a:pt x="224" y="361"/>
                    </a:lnTo>
                    <a:lnTo>
                      <a:pt x="237" y="394"/>
                    </a:lnTo>
                    <a:lnTo>
                      <a:pt x="244" y="419"/>
                    </a:lnTo>
                    <a:lnTo>
                      <a:pt x="250" y="439"/>
                    </a:lnTo>
                    <a:lnTo>
                      <a:pt x="256" y="458"/>
                    </a:lnTo>
                    <a:lnTo>
                      <a:pt x="256" y="471"/>
                    </a:lnTo>
                    <a:lnTo>
                      <a:pt x="256" y="490"/>
                    </a:lnTo>
                    <a:lnTo>
                      <a:pt x="256" y="510"/>
                    </a:lnTo>
                    <a:lnTo>
                      <a:pt x="256" y="529"/>
                    </a:lnTo>
                    <a:lnTo>
                      <a:pt x="256" y="555"/>
                    </a:lnTo>
                    <a:lnTo>
                      <a:pt x="250" y="574"/>
                    </a:lnTo>
                    <a:lnTo>
                      <a:pt x="231" y="606"/>
                    </a:lnTo>
                    <a:lnTo>
                      <a:pt x="269" y="626"/>
                    </a:lnTo>
                    <a:close/>
                  </a:path>
                </a:pathLst>
              </a:custGeom>
              <a:solidFill>
                <a:srgbClr val="C5FFC5"/>
              </a:solidFill>
              <a:ln w="9525">
                <a:solidFill>
                  <a:srgbClr val="000000"/>
                </a:solidFill>
                <a:round/>
                <a:headEnd/>
                <a:tailEnd/>
              </a:ln>
            </p:spPr>
            <p:txBody>
              <a:bodyPr/>
              <a:lstStyle/>
              <a:p>
                <a:endParaRPr lang="en-US"/>
              </a:p>
            </p:txBody>
          </p:sp>
          <p:sp>
            <p:nvSpPr>
              <p:cNvPr id="39986" name="Freeform 38"/>
              <p:cNvSpPr>
                <a:spLocks/>
              </p:cNvSpPr>
              <p:nvPr/>
            </p:nvSpPr>
            <p:spPr bwMode="auto">
              <a:xfrm>
                <a:off x="3327" y="1278"/>
                <a:ext cx="340" cy="625"/>
              </a:xfrm>
              <a:custGeom>
                <a:avLst/>
                <a:gdLst>
                  <a:gd name="T0" fmla="*/ 301 w 340"/>
                  <a:gd name="T1" fmla="*/ 606 h 625"/>
                  <a:gd name="T2" fmla="*/ 314 w 340"/>
                  <a:gd name="T3" fmla="*/ 574 h 625"/>
                  <a:gd name="T4" fmla="*/ 327 w 340"/>
                  <a:gd name="T5" fmla="*/ 542 h 625"/>
                  <a:gd name="T6" fmla="*/ 333 w 340"/>
                  <a:gd name="T7" fmla="*/ 509 h 625"/>
                  <a:gd name="T8" fmla="*/ 340 w 340"/>
                  <a:gd name="T9" fmla="*/ 471 h 625"/>
                  <a:gd name="T10" fmla="*/ 333 w 340"/>
                  <a:gd name="T11" fmla="*/ 432 h 625"/>
                  <a:gd name="T12" fmla="*/ 327 w 340"/>
                  <a:gd name="T13" fmla="*/ 387 h 625"/>
                  <a:gd name="T14" fmla="*/ 314 w 340"/>
                  <a:gd name="T15" fmla="*/ 342 h 625"/>
                  <a:gd name="T16" fmla="*/ 301 w 340"/>
                  <a:gd name="T17" fmla="*/ 297 h 625"/>
                  <a:gd name="T18" fmla="*/ 289 w 340"/>
                  <a:gd name="T19" fmla="*/ 252 h 625"/>
                  <a:gd name="T20" fmla="*/ 269 w 340"/>
                  <a:gd name="T21" fmla="*/ 206 h 625"/>
                  <a:gd name="T22" fmla="*/ 244 w 340"/>
                  <a:gd name="T23" fmla="*/ 161 h 625"/>
                  <a:gd name="T24" fmla="*/ 212 w 340"/>
                  <a:gd name="T25" fmla="*/ 123 h 625"/>
                  <a:gd name="T26" fmla="*/ 186 w 340"/>
                  <a:gd name="T27" fmla="*/ 84 h 625"/>
                  <a:gd name="T28" fmla="*/ 244 w 340"/>
                  <a:gd name="T29" fmla="*/ 7 h 625"/>
                  <a:gd name="T30" fmla="*/ 205 w 340"/>
                  <a:gd name="T31" fmla="*/ 19 h 625"/>
                  <a:gd name="T32" fmla="*/ 167 w 340"/>
                  <a:gd name="T33" fmla="*/ 32 h 625"/>
                  <a:gd name="T34" fmla="*/ 141 w 340"/>
                  <a:gd name="T35" fmla="*/ 39 h 625"/>
                  <a:gd name="T36" fmla="*/ 102 w 340"/>
                  <a:gd name="T37" fmla="*/ 39 h 625"/>
                  <a:gd name="T38" fmla="*/ 64 w 340"/>
                  <a:gd name="T39" fmla="*/ 45 h 625"/>
                  <a:gd name="T40" fmla="*/ 19 w 340"/>
                  <a:gd name="T41" fmla="*/ 39 h 625"/>
                  <a:gd name="T42" fmla="*/ 0 w 340"/>
                  <a:gd name="T43" fmla="*/ 52 h 625"/>
                  <a:gd name="T44" fmla="*/ 6 w 340"/>
                  <a:gd name="T45" fmla="*/ 77 h 625"/>
                  <a:gd name="T46" fmla="*/ 13 w 340"/>
                  <a:gd name="T47" fmla="*/ 103 h 625"/>
                  <a:gd name="T48" fmla="*/ 13 w 340"/>
                  <a:gd name="T49" fmla="*/ 129 h 625"/>
                  <a:gd name="T50" fmla="*/ 13 w 340"/>
                  <a:gd name="T51" fmla="*/ 155 h 625"/>
                  <a:gd name="T52" fmla="*/ 13 w 340"/>
                  <a:gd name="T53" fmla="*/ 181 h 625"/>
                  <a:gd name="T54" fmla="*/ 13 w 340"/>
                  <a:gd name="T55" fmla="*/ 206 h 625"/>
                  <a:gd name="T56" fmla="*/ 6 w 340"/>
                  <a:gd name="T57" fmla="*/ 232 h 625"/>
                  <a:gd name="T58" fmla="*/ 0 w 340"/>
                  <a:gd name="T59" fmla="*/ 264 h 625"/>
                  <a:gd name="T60" fmla="*/ 115 w 340"/>
                  <a:gd name="T61" fmla="*/ 200 h 625"/>
                  <a:gd name="T62" fmla="*/ 160 w 340"/>
                  <a:gd name="T63" fmla="*/ 258 h 625"/>
                  <a:gd name="T64" fmla="*/ 186 w 340"/>
                  <a:gd name="T65" fmla="*/ 290 h 625"/>
                  <a:gd name="T66" fmla="*/ 218 w 340"/>
                  <a:gd name="T67" fmla="*/ 342 h 625"/>
                  <a:gd name="T68" fmla="*/ 244 w 340"/>
                  <a:gd name="T69" fmla="*/ 380 h 625"/>
                  <a:gd name="T70" fmla="*/ 263 w 340"/>
                  <a:gd name="T71" fmla="*/ 413 h 625"/>
                  <a:gd name="T72" fmla="*/ 276 w 340"/>
                  <a:gd name="T73" fmla="*/ 451 h 625"/>
                  <a:gd name="T74" fmla="*/ 289 w 340"/>
                  <a:gd name="T75" fmla="*/ 484 h 625"/>
                  <a:gd name="T76" fmla="*/ 289 w 340"/>
                  <a:gd name="T77" fmla="*/ 522 h 625"/>
                  <a:gd name="T78" fmla="*/ 289 w 340"/>
                  <a:gd name="T79" fmla="*/ 561 h 625"/>
                  <a:gd name="T80" fmla="*/ 289 w 340"/>
                  <a:gd name="T81" fmla="*/ 600 h 62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625"/>
                  <a:gd name="T125" fmla="*/ 340 w 340"/>
                  <a:gd name="T126" fmla="*/ 625 h 62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625">
                    <a:moveTo>
                      <a:pt x="282" y="625"/>
                    </a:moveTo>
                    <a:lnTo>
                      <a:pt x="301" y="606"/>
                    </a:lnTo>
                    <a:lnTo>
                      <a:pt x="308" y="587"/>
                    </a:lnTo>
                    <a:lnTo>
                      <a:pt x="314" y="574"/>
                    </a:lnTo>
                    <a:lnTo>
                      <a:pt x="321" y="561"/>
                    </a:lnTo>
                    <a:lnTo>
                      <a:pt x="327" y="542"/>
                    </a:lnTo>
                    <a:lnTo>
                      <a:pt x="333" y="529"/>
                    </a:lnTo>
                    <a:lnTo>
                      <a:pt x="333" y="509"/>
                    </a:lnTo>
                    <a:lnTo>
                      <a:pt x="333" y="496"/>
                    </a:lnTo>
                    <a:lnTo>
                      <a:pt x="340" y="471"/>
                    </a:lnTo>
                    <a:lnTo>
                      <a:pt x="333" y="451"/>
                    </a:lnTo>
                    <a:lnTo>
                      <a:pt x="333" y="432"/>
                    </a:lnTo>
                    <a:lnTo>
                      <a:pt x="333" y="406"/>
                    </a:lnTo>
                    <a:lnTo>
                      <a:pt x="327" y="387"/>
                    </a:lnTo>
                    <a:lnTo>
                      <a:pt x="321" y="361"/>
                    </a:lnTo>
                    <a:lnTo>
                      <a:pt x="314" y="342"/>
                    </a:lnTo>
                    <a:lnTo>
                      <a:pt x="308" y="316"/>
                    </a:lnTo>
                    <a:lnTo>
                      <a:pt x="301" y="297"/>
                    </a:lnTo>
                    <a:lnTo>
                      <a:pt x="295" y="277"/>
                    </a:lnTo>
                    <a:lnTo>
                      <a:pt x="289" y="252"/>
                    </a:lnTo>
                    <a:lnTo>
                      <a:pt x="276" y="232"/>
                    </a:lnTo>
                    <a:lnTo>
                      <a:pt x="269" y="206"/>
                    </a:lnTo>
                    <a:lnTo>
                      <a:pt x="256" y="187"/>
                    </a:lnTo>
                    <a:lnTo>
                      <a:pt x="244" y="161"/>
                    </a:lnTo>
                    <a:lnTo>
                      <a:pt x="231" y="142"/>
                    </a:lnTo>
                    <a:lnTo>
                      <a:pt x="212" y="123"/>
                    </a:lnTo>
                    <a:lnTo>
                      <a:pt x="199" y="103"/>
                    </a:lnTo>
                    <a:lnTo>
                      <a:pt x="186" y="84"/>
                    </a:lnTo>
                    <a:lnTo>
                      <a:pt x="263" y="0"/>
                    </a:lnTo>
                    <a:lnTo>
                      <a:pt x="244" y="7"/>
                    </a:lnTo>
                    <a:lnTo>
                      <a:pt x="224" y="13"/>
                    </a:lnTo>
                    <a:lnTo>
                      <a:pt x="205" y="19"/>
                    </a:lnTo>
                    <a:lnTo>
                      <a:pt x="186" y="26"/>
                    </a:lnTo>
                    <a:lnTo>
                      <a:pt x="167" y="32"/>
                    </a:lnTo>
                    <a:lnTo>
                      <a:pt x="154" y="32"/>
                    </a:lnTo>
                    <a:lnTo>
                      <a:pt x="141" y="39"/>
                    </a:lnTo>
                    <a:lnTo>
                      <a:pt x="122" y="39"/>
                    </a:lnTo>
                    <a:lnTo>
                      <a:pt x="102" y="39"/>
                    </a:lnTo>
                    <a:lnTo>
                      <a:pt x="83" y="39"/>
                    </a:lnTo>
                    <a:lnTo>
                      <a:pt x="64" y="45"/>
                    </a:lnTo>
                    <a:lnTo>
                      <a:pt x="38" y="45"/>
                    </a:lnTo>
                    <a:lnTo>
                      <a:pt x="19" y="39"/>
                    </a:lnTo>
                    <a:lnTo>
                      <a:pt x="0" y="39"/>
                    </a:lnTo>
                    <a:lnTo>
                      <a:pt x="0" y="52"/>
                    </a:lnTo>
                    <a:lnTo>
                      <a:pt x="6" y="65"/>
                    </a:lnTo>
                    <a:lnTo>
                      <a:pt x="6" y="77"/>
                    </a:lnTo>
                    <a:lnTo>
                      <a:pt x="6" y="90"/>
                    </a:lnTo>
                    <a:lnTo>
                      <a:pt x="13" y="103"/>
                    </a:lnTo>
                    <a:lnTo>
                      <a:pt x="13" y="116"/>
                    </a:lnTo>
                    <a:lnTo>
                      <a:pt x="13" y="129"/>
                    </a:lnTo>
                    <a:lnTo>
                      <a:pt x="13" y="142"/>
                    </a:lnTo>
                    <a:lnTo>
                      <a:pt x="13" y="155"/>
                    </a:lnTo>
                    <a:lnTo>
                      <a:pt x="13" y="168"/>
                    </a:lnTo>
                    <a:lnTo>
                      <a:pt x="13" y="181"/>
                    </a:lnTo>
                    <a:lnTo>
                      <a:pt x="13" y="193"/>
                    </a:lnTo>
                    <a:lnTo>
                      <a:pt x="13" y="206"/>
                    </a:lnTo>
                    <a:lnTo>
                      <a:pt x="6" y="219"/>
                    </a:lnTo>
                    <a:lnTo>
                      <a:pt x="6" y="232"/>
                    </a:lnTo>
                    <a:lnTo>
                      <a:pt x="6" y="245"/>
                    </a:lnTo>
                    <a:lnTo>
                      <a:pt x="0" y="264"/>
                    </a:lnTo>
                    <a:lnTo>
                      <a:pt x="96" y="181"/>
                    </a:lnTo>
                    <a:lnTo>
                      <a:pt x="115" y="200"/>
                    </a:lnTo>
                    <a:lnTo>
                      <a:pt x="135" y="219"/>
                    </a:lnTo>
                    <a:lnTo>
                      <a:pt x="160" y="258"/>
                    </a:lnTo>
                    <a:lnTo>
                      <a:pt x="173" y="271"/>
                    </a:lnTo>
                    <a:lnTo>
                      <a:pt x="186" y="290"/>
                    </a:lnTo>
                    <a:lnTo>
                      <a:pt x="205" y="322"/>
                    </a:lnTo>
                    <a:lnTo>
                      <a:pt x="218" y="342"/>
                    </a:lnTo>
                    <a:lnTo>
                      <a:pt x="237" y="368"/>
                    </a:lnTo>
                    <a:lnTo>
                      <a:pt x="244" y="380"/>
                    </a:lnTo>
                    <a:lnTo>
                      <a:pt x="250" y="400"/>
                    </a:lnTo>
                    <a:lnTo>
                      <a:pt x="263" y="413"/>
                    </a:lnTo>
                    <a:lnTo>
                      <a:pt x="269" y="432"/>
                    </a:lnTo>
                    <a:lnTo>
                      <a:pt x="276" y="451"/>
                    </a:lnTo>
                    <a:lnTo>
                      <a:pt x="282" y="471"/>
                    </a:lnTo>
                    <a:lnTo>
                      <a:pt x="289" y="484"/>
                    </a:lnTo>
                    <a:lnTo>
                      <a:pt x="289" y="503"/>
                    </a:lnTo>
                    <a:lnTo>
                      <a:pt x="289" y="522"/>
                    </a:lnTo>
                    <a:lnTo>
                      <a:pt x="289" y="542"/>
                    </a:lnTo>
                    <a:lnTo>
                      <a:pt x="289" y="561"/>
                    </a:lnTo>
                    <a:lnTo>
                      <a:pt x="289" y="580"/>
                    </a:lnTo>
                    <a:lnTo>
                      <a:pt x="289" y="600"/>
                    </a:lnTo>
                    <a:lnTo>
                      <a:pt x="282" y="625"/>
                    </a:lnTo>
                    <a:close/>
                  </a:path>
                </a:pathLst>
              </a:custGeom>
              <a:solidFill>
                <a:srgbClr val="C5FFC5"/>
              </a:solidFill>
              <a:ln w="9525">
                <a:solidFill>
                  <a:srgbClr val="000000"/>
                </a:solidFill>
                <a:round/>
                <a:headEnd/>
                <a:tailEnd/>
              </a:ln>
            </p:spPr>
            <p:txBody>
              <a:bodyPr/>
              <a:lstStyle/>
              <a:p>
                <a:endParaRPr lang="en-US"/>
              </a:p>
            </p:txBody>
          </p:sp>
        </p:grpSp>
      </p:grpSp>
      <p:sp>
        <p:nvSpPr>
          <p:cNvPr id="39963" name="Rectangle 39"/>
          <p:cNvSpPr>
            <a:spLocks noChangeArrowheads="1"/>
          </p:cNvSpPr>
          <p:nvPr/>
        </p:nvSpPr>
        <p:spPr bwMode="auto">
          <a:xfrm>
            <a:off x="7516813" y="2878138"/>
            <a:ext cx="236537" cy="2054225"/>
          </a:xfrm>
          <a:prstGeom prst="rect">
            <a:avLst/>
          </a:prstGeom>
          <a:solidFill>
            <a:srgbClr val="BFFFFF"/>
          </a:solidFill>
          <a:ln w="20638">
            <a:solidFill>
              <a:srgbClr val="000000"/>
            </a:solidFill>
            <a:miter lim="800000"/>
            <a:headEnd/>
            <a:tailEnd/>
          </a:ln>
        </p:spPr>
        <p:txBody>
          <a:bodyPr/>
          <a:lstStyle/>
          <a:p>
            <a:endParaRPr lang="en-US">
              <a:cs typeface="B Lotus" pitchFamily="2" charset="-78"/>
            </a:endParaRPr>
          </a:p>
        </p:txBody>
      </p:sp>
      <p:sp>
        <p:nvSpPr>
          <p:cNvPr id="39964" name="Text Box 40"/>
          <p:cNvSpPr txBox="1">
            <a:spLocks noChangeArrowheads="1"/>
          </p:cNvSpPr>
          <p:nvPr/>
        </p:nvSpPr>
        <p:spPr bwMode="auto">
          <a:xfrm rot="-10768542">
            <a:off x="1384300" y="2657475"/>
            <a:ext cx="552450" cy="185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400" b="1">
                <a:solidFill>
                  <a:schemeClr val="tx2"/>
                </a:solidFill>
                <a:latin typeface="Traffic" pitchFamily="2" charset="-78"/>
                <a:ea typeface="Roya" pitchFamily="2" charset="-78"/>
                <a:cs typeface="B Lotus" pitchFamily="2" charset="-78"/>
              </a:rPr>
              <a:t>مـشـــتــــري </a:t>
            </a:r>
          </a:p>
        </p:txBody>
      </p:sp>
      <p:sp>
        <p:nvSpPr>
          <p:cNvPr id="39965" name="Text Box 41"/>
          <p:cNvSpPr txBox="1">
            <a:spLocks noChangeArrowheads="1"/>
          </p:cNvSpPr>
          <p:nvPr/>
        </p:nvSpPr>
        <p:spPr bwMode="auto">
          <a:xfrm rot="-10796627">
            <a:off x="1787525" y="3175000"/>
            <a:ext cx="400050" cy="1409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1400" b="1">
                <a:solidFill>
                  <a:schemeClr val="tx2"/>
                </a:solidFill>
                <a:latin typeface="Traffic" pitchFamily="2" charset="-78"/>
                <a:ea typeface="Roya" pitchFamily="2" charset="-78"/>
                <a:cs typeface="B Lotus" pitchFamily="2" charset="-78"/>
              </a:rPr>
              <a:t>نيـــازمنـــديهــــا </a:t>
            </a:r>
          </a:p>
        </p:txBody>
      </p:sp>
      <p:sp>
        <p:nvSpPr>
          <p:cNvPr id="39966" name="Text Box 42"/>
          <p:cNvSpPr txBox="1">
            <a:spLocks noChangeArrowheads="1"/>
          </p:cNvSpPr>
          <p:nvPr/>
        </p:nvSpPr>
        <p:spPr bwMode="auto">
          <a:xfrm rot="-10768542">
            <a:off x="7632700" y="2636838"/>
            <a:ext cx="552450" cy="1833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400" b="1">
                <a:solidFill>
                  <a:schemeClr val="tx2"/>
                </a:solidFill>
                <a:latin typeface="Traffic" pitchFamily="2" charset="-78"/>
                <a:ea typeface="Roya" pitchFamily="2" charset="-78"/>
                <a:cs typeface="B Lotus" pitchFamily="2" charset="-78"/>
              </a:rPr>
              <a:t>مـشـــتــــري </a:t>
            </a:r>
          </a:p>
        </p:txBody>
      </p:sp>
      <p:sp>
        <p:nvSpPr>
          <p:cNvPr id="39967" name="Text Box 43"/>
          <p:cNvSpPr txBox="1">
            <a:spLocks noChangeArrowheads="1"/>
          </p:cNvSpPr>
          <p:nvPr/>
        </p:nvSpPr>
        <p:spPr bwMode="auto">
          <a:xfrm rot="-10796627">
            <a:off x="7418388" y="2994025"/>
            <a:ext cx="400050" cy="1281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eaVert"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1400" b="1">
                <a:solidFill>
                  <a:schemeClr val="tx2"/>
                </a:solidFill>
                <a:latin typeface="Traffic" pitchFamily="2" charset="-78"/>
                <a:ea typeface="Roya" pitchFamily="2" charset="-78"/>
                <a:cs typeface="B Lotus" pitchFamily="2" charset="-78"/>
              </a:rPr>
              <a:t>رضـــــايــــت  </a:t>
            </a:r>
          </a:p>
        </p:txBody>
      </p:sp>
      <p:sp>
        <p:nvSpPr>
          <p:cNvPr id="39968" name="Rectangle 44"/>
          <p:cNvSpPr>
            <a:spLocks noChangeArrowheads="1"/>
          </p:cNvSpPr>
          <p:nvPr/>
        </p:nvSpPr>
        <p:spPr bwMode="auto">
          <a:xfrm>
            <a:off x="2638425" y="3894138"/>
            <a:ext cx="1668463"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ctr" rtl="1" eaLnBrk="0" hangingPunct="0"/>
            <a:r>
              <a:rPr lang="ar-SA" altLang="en-US" sz="1600" b="1">
                <a:solidFill>
                  <a:srgbClr val="000000"/>
                </a:solidFill>
                <a:latin typeface="Times New Roman" pitchFamily="18" charset="0"/>
                <a:ea typeface="Roya" pitchFamily="2" charset="-78"/>
                <a:cs typeface="B Lotus" pitchFamily="2" charset="-78"/>
              </a:rPr>
              <a:t>مديريت منابع  </a:t>
            </a:r>
            <a:endParaRPr lang="ar-SA" altLang="en-US" sz="1600" b="1">
              <a:latin typeface="Times New Roman" pitchFamily="18" charset="0"/>
              <a:ea typeface="Roya" pitchFamily="2" charset="-78"/>
              <a:cs typeface="B Lotus" pitchFamily="2" charset="-78"/>
            </a:endParaRPr>
          </a:p>
        </p:txBody>
      </p:sp>
      <p:sp>
        <p:nvSpPr>
          <p:cNvPr id="39969" name="Rectangle 45"/>
          <p:cNvSpPr>
            <a:spLocks noChangeArrowheads="1"/>
          </p:cNvSpPr>
          <p:nvPr/>
        </p:nvSpPr>
        <p:spPr bwMode="auto">
          <a:xfrm>
            <a:off x="3254375" y="5248275"/>
            <a:ext cx="1665288" cy="246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r" rtl="1" eaLnBrk="0" hangingPunct="0"/>
            <a:r>
              <a:rPr lang="ar-SA" altLang="en-US" sz="1600" b="1">
                <a:solidFill>
                  <a:srgbClr val="000000"/>
                </a:solidFill>
                <a:latin typeface="Times New Roman" pitchFamily="18" charset="0"/>
                <a:ea typeface="Roya" pitchFamily="2" charset="-78"/>
                <a:cs typeface="B Lotus" pitchFamily="2" charset="-78"/>
              </a:rPr>
              <a:t>تحقق محصول </a:t>
            </a:r>
            <a:endParaRPr lang="ar-SA" altLang="en-US" sz="1600" b="1">
              <a:latin typeface="Times New Roman" pitchFamily="18" charset="0"/>
              <a:ea typeface="Roya" pitchFamily="2" charset="-78"/>
              <a:cs typeface="B Lotus" pitchFamily="2" charset="-78"/>
            </a:endParaRPr>
          </a:p>
        </p:txBody>
      </p:sp>
      <p:sp>
        <p:nvSpPr>
          <p:cNvPr id="39970" name="Rectangle 46"/>
          <p:cNvSpPr>
            <a:spLocks noChangeArrowheads="1"/>
          </p:cNvSpPr>
          <p:nvPr/>
        </p:nvSpPr>
        <p:spPr bwMode="auto">
          <a:xfrm>
            <a:off x="2905125" y="5164138"/>
            <a:ext cx="611188"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r" rtl="1" eaLnBrk="0" hangingPunct="0"/>
            <a:r>
              <a:rPr lang="ar-SA" altLang="en-US" sz="1600" b="1">
                <a:solidFill>
                  <a:srgbClr val="000000"/>
                </a:solidFill>
                <a:latin typeface="Times New Roman" pitchFamily="18" charset="0"/>
                <a:ea typeface="Roya" pitchFamily="2" charset="-78"/>
                <a:cs typeface="B Lotus" pitchFamily="2" charset="-78"/>
              </a:rPr>
              <a:t>ورودي  </a:t>
            </a:r>
            <a:endParaRPr lang="ar-SA" altLang="en-US" sz="1600" b="1">
              <a:latin typeface="Times New Roman" pitchFamily="18" charset="0"/>
              <a:ea typeface="Roya" pitchFamily="2" charset="-78"/>
              <a:cs typeface="B Lotus" pitchFamily="2" charset="-78"/>
            </a:endParaRPr>
          </a:p>
        </p:txBody>
      </p:sp>
      <p:sp>
        <p:nvSpPr>
          <p:cNvPr id="39971" name="Rectangle 47"/>
          <p:cNvSpPr>
            <a:spLocks noChangeArrowheads="1"/>
          </p:cNvSpPr>
          <p:nvPr/>
        </p:nvSpPr>
        <p:spPr bwMode="auto">
          <a:xfrm>
            <a:off x="6061075" y="5164138"/>
            <a:ext cx="612775"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r" rtl="1" eaLnBrk="0" hangingPunct="0"/>
            <a:r>
              <a:rPr lang="ar-SA" altLang="en-US" sz="1600" b="1">
                <a:solidFill>
                  <a:srgbClr val="000000"/>
                </a:solidFill>
                <a:latin typeface="Times New Roman" pitchFamily="18" charset="0"/>
                <a:ea typeface="Roya" pitchFamily="2" charset="-78"/>
                <a:cs typeface="B Lotus" pitchFamily="2" charset="-78"/>
              </a:rPr>
              <a:t>خروجي  </a:t>
            </a:r>
            <a:endParaRPr lang="ar-SA" altLang="en-US" sz="1600" b="1">
              <a:latin typeface="Times New Roman" pitchFamily="18" charset="0"/>
              <a:ea typeface="Roya" pitchFamily="2" charset="-78"/>
              <a:cs typeface="B Lotus" pitchFamily="2" charset="-78"/>
            </a:endParaRPr>
          </a:p>
        </p:txBody>
      </p:sp>
      <p:sp>
        <p:nvSpPr>
          <p:cNvPr id="39972" name="Rectangle 48"/>
          <p:cNvSpPr>
            <a:spLocks noChangeArrowheads="1"/>
          </p:cNvSpPr>
          <p:nvPr/>
        </p:nvSpPr>
        <p:spPr bwMode="auto">
          <a:xfrm>
            <a:off x="6865938" y="5334000"/>
            <a:ext cx="612775" cy="215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r" rtl="1" eaLnBrk="0" hangingPunct="0"/>
            <a:r>
              <a:rPr lang="ar-SA" altLang="en-US" sz="1400" b="1">
                <a:solidFill>
                  <a:srgbClr val="000000"/>
                </a:solidFill>
                <a:latin typeface="Times New Roman" pitchFamily="18" charset="0"/>
                <a:ea typeface="Roya" pitchFamily="2" charset="-78"/>
                <a:cs typeface="B Lotus" pitchFamily="2" charset="-78"/>
              </a:rPr>
              <a:t>محصول  </a:t>
            </a:r>
            <a:endParaRPr lang="ar-SA" altLang="en-US" sz="1400" b="1">
              <a:latin typeface="Times New Roman" pitchFamily="18" charset="0"/>
              <a:ea typeface="Roya" pitchFamily="2" charset="-78"/>
              <a:cs typeface="B Lotus" pitchFamily="2" charset="-78"/>
            </a:endParaRPr>
          </a:p>
        </p:txBody>
      </p:sp>
      <p:sp>
        <p:nvSpPr>
          <p:cNvPr id="39973" name="Rectangle 49"/>
          <p:cNvSpPr>
            <a:spLocks noChangeArrowheads="1"/>
          </p:cNvSpPr>
          <p:nvPr/>
        </p:nvSpPr>
        <p:spPr bwMode="auto">
          <a:xfrm>
            <a:off x="5621338" y="3640138"/>
            <a:ext cx="965200"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ctr" rtl="1" eaLnBrk="0" hangingPunct="0"/>
            <a:r>
              <a:rPr lang="ar-SA" altLang="en-US" sz="1600" b="1">
                <a:solidFill>
                  <a:srgbClr val="000000"/>
                </a:solidFill>
                <a:latin typeface="Times New Roman" pitchFamily="18" charset="0"/>
                <a:ea typeface="Roya" pitchFamily="2" charset="-78"/>
                <a:cs typeface="B Lotus" pitchFamily="2" charset="-78"/>
              </a:rPr>
              <a:t>اندازه گيري </a:t>
            </a:r>
            <a:endParaRPr lang="ar-SA" altLang="en-US" sz="1600" b="1">
              <a:latin typeface="Times New Roman" pitchFamily="18" charset="0"/>
              <a:ea typeface="Roya" pitchFamily="2" charset="-78"/>
              <a:cs typeface="B Lotus" pitchFamily="2" charset="-78"/>
            </a:endParaRPr>
          </a:p>
        </p:txBody>
      </p:sp>
      <p:sp>
        <p:nvSpPr>
          <p:cNvPr id="39974" name="Rectangle 50"/>
          <p:cNvSpPr>
            <a:spLocks noChangeArrowheads="1"/>
          </p:cNvSpPr>
          <p:nvPr/>
        </p:nvSpPr>
        <p:spPr bwMode="auto">
          <a:xfrm>
            <a:off x="5359400" y="3894138"/>
            <a:ext cx="1403350"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ctr" rtl="1" eaLnBrk="0" hangingPunct="0"/>
            <a:r>
              <a:rPr lang="ar-SA" altLang="en-US" sz="1600" b="1">
                <a:latin typeface="Times New Roman" pitchFamily="18" charset="0"/>
                <a:ea typeface="Roya" pitchFamily="2" charset="-78"/>
                <a:cs typeface="B Lotus" pitchFamily="2" charset="-78"/>
              </a:rPr>
              <a:t>تجزيه و تحليل </a:t>
            </a:r>
          </a:p>
        </p:txBody>
      </p:sp>
      <p:sp>
        <p:nvSpPr>
          <p:cNvPr id="39975" name="Rectangle 51"/>
          <p:cNvSpPr>
            <a:spLocks noChangeArrowheads="1"/>
          </p:cNvSpPr>
          <p:nvPr/>
        </p:nvSpPr>
        <p:spPr bwMode="auto">
          <a:xfrm>
            <a:off x="5621338" y="4148138"/>
            <a:ext cx="965200"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algn="ctr" rtl="1" eaLnBrk="0" hangingPunct="0"/>
            <a:r>
              <a:rPr lang="ar-SA" altLang="en-US" sz="1600" b="1">
                <a:latin typeface="Times New Roman" pitchFamily="18" charset="0"/>
                <a:ea typeface="Roya" pitchFamily="2" charset="-78"/>
                <a:cs typeface="B Lotus" pitchFamily="2" charset="-78"/>
              </a:rPr>
              <a:t>و بـهبـــود</a:t>
            </a:r>
          </a:p>
        </p:txBody>
      </p:sp>
      <p:sp>
        <p:nvSpPr>
          <p:cNvPr id="39976" name="Line 52"/>
          <p:cNvSpPr>
            <a:spLocks noChangeShapeType="1"/>
          </p:cNvSpPr>
          <p:nvPr/>
        </p:nvSpPr>
        <p:spPr bwMode="auto">
          <a:xfrm flipH="1" flipV="1">
            <a:off x="1733550" y="6172200"/>
            <a:ext cx="658813" cy="0"/>
          </a:xfrm>
          <a:prstGeom prst="line">
            <a:avLst/>
          </a:prstGeom>
          <a:noFill/>
          <a:ln w="28575">
            <a:solidFill>
              <a:srgbClr val="000000"/>
            </a:solidFill>
            <a:prstDash val="dash"/>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39977" name="Line 53"/>
          <p:cNvSpPr>
            <a:spLocks noChangeShapeType="1"/>
          </p:cNvSpPr>
          <p:nvPr/>
        </p:nvSpPr>
        <p:spPr bwMode="auto">
          <a:xfrm flipH="1" flipV="1">
            <a:off x="1735138" y="6400800"/>
            <a:ext cx="658812" cy="0"/>
          </a:xfrm>
          <a:prstGeom prst="line">
            <a:avLst/>
          </a:prstGeom>
          <a:noFill/>
          <a:ln w="28575">
            <a:solidFill>
              <a:srgbClr val="000000"/>
            </a:solidFill>
            <a:round/>
            <a:headEnd type="triangle" w="med" len="me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39978" name="Group 54"/>
          <p:cNvGrpSpPr>
            <a:grpSpLocks/>
          </p:cNvGrpSpPr>
          <p:nvPr/>
        </p:nvGrpSpPr>
        <p:grpSpPr bwMode="auto">
          <a:xfrm>
            <a:off x="2908300" y="6019800"/>
            <a:ext cx="1576388" cy="536575"/>
            <a:chOff x="1691" y="3792"/>
            <a:chExt cx="916" cy="338"/>
          </a:xfrm>
        </p:grpSpPr>
        <p:sp>
          <p:nvSpPr>
            <p:cNvPr id="39980" name="Text Box 55"/>
            <p:cNvSpPr txBox="1">
              <a:spLocks noChangeArrowheads="1"/>
            </p:cNvSpPr>
            <p:nvPr/>
          </p:nvSpPr>
          <p:spPr bwMode="auto">
            <a:xfrm>
              <a:off x="1902" y="3792"/>
              <a:ext cx="632" cy="1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1400">
                  <a:solidFill>
                    <a:schemeClr val="tx2"/>
                  </a:solidFill>
                  <a:latin typeface="Times New Roman" pitchFamily="18" charset="0"/>
                  <a:ea typeface="Traffic" pitchFamily="2" charset="-78"/>
                  <a:cs typeface="B Lotus" pitchFamily="2" charset="-78"/>
                </a:rPr>
                <a:t> جريان اطلاعات</a:t>
              </a:r>
            </a:p>
          </p:txBody>
        </p:sp>
        <p:sp>
          <p:nvSpPr>
            <p:cNvPr id="39981" name="Text Box 56"/>
            <p:cNvSpPr txBox="1">
              <a:spLocks noChangeArrowheads="1"/>
            </p:cNvSpPr>
            <p:nvPr/>
          </p:nvSpPr>
          <p:spPr bwMode="auto">
            <a:xfrm>
              <a:off x="1691" y="3936"/>
              <a:ext cx="916" cy="1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1400">
                  <a:solidFill>
                    <a:schemeClr val="tx2"/>
                  </a:solidFill>
                  <a:latin typeface="Times New Roman" pitchFamily="18" charset="0"/>
                  <a:ea typeface="Traffic" pitchFamily="2" charset="-78"/>
                  <a:cs typeface="B Lotus" pitchFamily="2" charset="-78"/>
                </a:rPr>
                <a:t>فعاليتهاي با ارزش افزوده </a:t>
              </a:r>
            </a:p>
          </p:txBody>
        </p:sp>
      </p:grpSp>
    </p:spTree>
  </p:cSld>
  <p:clrMapOvr>
    <a:masterClrMapping/>
  </p:clrMapOvr>
  <p:transition>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542925" y="274638"/>
            <a:ext cx="7392988" cy="563562"/>
          </a:xfrm>
        </p:spPr>
        <p:txBody>
          <a:bodyPr/>
          <a:lstStyle/>
          <a:p>
            <a:pPr eaLnBrk="1" hangingPunct="1"/>
            <a:r>
              <a:rPr lang="ar-SA" altLang="en-US" smtClean="0">
                <a:latin typeface="Times New Roman" pitchFamily="18" charset="0"/>
                <a:ea typeface="Roya" pitchFamily="2" charset="-78"/>
                <a:cs typeface="B Lotus" pitchFamily="2" charset="-78"/>
              </a:rPr>
              <a:t>ديدگاه هاي مديريتي در مورد سازمان</a:t>
            </a:r>
            <a:r>
              <a:rPr lang="en-US" altLang="en-US" sz="4800" smtClean="0">
                <a:latin typeface="Times New Roman" pitchFamily="18" charset="0"/>
                <a:ea typeface="Roya" pitchFamily="2" charset="-78"/>
                <a:cs typeface="B Lotus" pitchFamily="2" charset="-78"/>
              </a:rPr>
              <a:t/>
            </a:r>
            <a:br>
              <a:rPr lang="en-US" altLang="en-US" sz="4800" smtClean="0">
                <a:latin typeface="Times New Roman" pitchFamily="18" charset="0"/>
                <a:ea typeface="Roya" pitchFamily="2" charset="-78"/>
                <a:cs typeface="B Lotus" pitchFamily="2" charset="-78"/>
              </a:rPr>
            </a:br>
            <a:endParaRPr lang="en-US" smtClean="0">
              <a:cs typeface="B Lotus" pitchFamily="2" charset="-78"/>
            </a:endParaRPr>
          </a:p>
        </p:txBody>
      </p:sp>
      <p:sp>
        <p:nvSpPr>
          <p:cNvPr id="37891" name="Content Placeholder 2"/>
          <p:cNvSpPr>
            <a:spLocks noGrp="1"/>
          </p:cNvSpPr>
          <p:nvPr>
            <p:ph idx="1"/>
          </p:nvPr>
        </p:nvSpPr>
        <p:spPr/>
        <p:txBody>
          <a:bodyPr/>
          <a:lstStyle/>
          <a:p>
            <a:pPr algn="r" rtl="1" eaLnBrk="1" hangingPunct="1"/>
            <a:r>
              <a:rPr lang="ar-SA" altLang="en-US" sz="3600" smtClean="0">
                <a:latin typeface="Tahoma" pitchFamily="34" charset="0"/>
                <a:ea typeface="Roya" pitchFamily="2" charset="-78"/>
                <a:cs typeface="B Lotus" pitchFamily="2" charset="-78"/>
              </a:rPr>
              <a:t> ديدگاه بخشي </a:t>
            </a:r>
            <a:r>
              <a:rPr lang="ar-SA" altLang="en-US" sz="1800" smtClean="0">
                <a:latin typeface="Tahoma" pitchFamily="34" charset="0"/>
                <a:ea typeface="Roya" pitchFamily="2" charset="-78"/>
                <a:cs typeface="B Lotus" pitchFamily="2" charset="-78"/>
              </a:rPr>
              <a:t>(مديريت جزيره اي )</a:t>
            </a:r>
            <a:r>
              <a:rPr lang="ar-SA" altLang="en-US" sz="2000" smtClean="0">
                <a:latin typeface="Tahoma" pitchFamily="34" charset="0"/>
                <a:ea typeface="Roya" pitchFamily="2" charset="-78"/>
                <a:cs typeface="B Lotus" pitchFamily="2" charset="-78"/>
              </a:rPr>
              <a:t> </a:t>
            </a:r>
          </a:p>
          <a:p>
            <a:pPr eaLnBrk="1" hangingPunct="1"/>
            <a:r>
              <a:rPr lang="en-US" altLang="en-US" sz="800" smtClean="0">
                <a:latin typeface="Tahoma" pitchFamily="34" charset="0"/>
                <a:ea typeface="Roya" pitchFamily="2" charset="-78"/>
                <a:cs typeface="B Lotus" pitchFamily="2" charset="-78"/>
              </a:rPr>
              <a:t>	</a:t>
            </a:r>
            <a:endParaRPr lang="en-US" altLang="en-US" sz="2000" smtClean="0">
              <a:latin typeface="Tahoma" pitchFamily="34" charset="0"/>
              <a:ea typeface="Roya" pitchFamily="2" charset="-78"/>
              <a:cs typeface="B Lotus" pitchFamily="2" charset="-78"/>
            </a:endParaRPr>
          </a:p>
          <a:p>
            <a:pPr algn="r" rtl="1" eaLnBrk="1" hangingPunct="1"/>
            <a:r>
              <a:rPr lang="ar-SA" altLang="en-US" sz="2000" smtClean="0">
                <a:latin typeface="Tahoma" pitchFamily="34" charset="0"/>
                <a:ea typeface="Roya" pitchFamily="2" charset="-78"/>
                <a:cs typeface="B Lotus" pitchFamily="2" charset="-78"/>
              </a:rPr>
              <a:t>		مجموعه اي از بخش ها</a:t>
            </a:r>
          </a:p>
          <a:p>
            <a:pPr algn="r" rtl="1" eaLnBrk="1" hangingPunct="1"/>
            <a:r>
              <a:rPr lang="ar-SA" altLang="en-US" sz="3600" smtClean="0">
                <a:latin typeface="Tahoma" pitchFamily="34" charset="0"/>
                <a:ea typeface="Roya" pitchFamily="2" charset="-78"/>
                <a:cs typeface="B Lotus" pitchFamily="2" charset="-78"/>
              </a:rPr>
              <a:t> ديدگاه عملكردي يا فرآيندگرا</a:t>
            </a:r>
          </a:p>
          <a:p>
            <a:pPr algn="r" rtl="1" eaLnBrk="1" hangingPunct="1"/>
            <a:r>
              <a:rPr lang="ar-SA" altLang="en-US" sz="3600" smtClean="0">
                <a:latin typeface="Tahoma" pitchFamily="34" charset="0"/>
                <a:ea typeface="Roya" pitchFamily="2" charset="-78"/>
                <a:cs typeface="B Lotus" pitchFamily="2" charset="-78"/>
              </a:rPr>
              <a:t> </a:t>
            </a:r>
            <a:r>
              <a:rPr lang="ar-SA" altLang="en-US" sz="2000" smtClean="0">
                <a:latin typeface="Tahoma" pitchFamily="34" charset="0"/>
                <a:ea typeface="Roya" pitchFamily="2" charset="-78"/>
                <a:cs typeface="B Lotus" pitchFamily="2" charset="-78"/>
              </a:rPr>
              <a:t>           مجموعه اي از سيستم ها و فرايندها</a:t>
            </a:r>
          </a:p>
          <a:p>
            <a:pPr eaLnBrk="1" hangingPunct="1"/>
            <a:endParaRPr lang="en-US" sz="2000" smtClean="0">
              <a:cs typeface="B Lotus" pitchFamily="2" charset="-78"/>
            </a:endParaRPr>
          </a:p>
        </p:txBody>
      </p:sp>
      <p:pic>
        <p:nvPicPr>
          <p:cNvPr id="5" name="Picture 4" descr="missing-piece340.jpg"/>
          <p:cNvPicPr>
            <a:picLocks noChangeAspect="1"/>
          </p:cNvPicPr>
          <p:nvPr/>
        </p:nvPicPr>
        <p:blipFill>
          <a:blip r:embed="rId2" cstate="print"/>
          <a:stretch>
            <a:fillRect/>
          </a:stretch>
        </p:blipFill>
        <p:spPr>
          <a:xfrm>
            <a:off x="3200400" y="3810000"/>
            <a:ext cx="3581400" cy="2686050"/>
          </a:xfrm>
          <a:prstGeom prst="rect">
            <a:avLst/>
          </a:prstGeom>
          <a:ln>
            <a:noFill/>
          </a:ln>
          <a:effectLst>
            <a:softEdge rad="112500"/>
          </a:effectLst>
        </p:spPr>
      </p:pic>
      <p:sp>
        <p:nvSpPr>
          <p:cNvPr id="6" name="Rectangle 5"/>
          <p:cNvSpPr/>
          <p:nvPr/>
        </p:nvSpPr>
        <p:spPr>
          <a:xfrm rot="16200000">
            <a:off x="-1211199" y="3500736"/>
            <a:ext cx="4419601" cy="923330"/>
          </a:xfrm>
          <a:prstGeom prst="rect">
            <a:avLst/>
          </a:prstGeom>
          <a:noFill/>
        </p:spPr>
        <p:txBody>
          <a:bodyPr>
            <a:spAutoFit/>
          </a:bodyPr>
          <a:lstStyle/>
          <a:p>
            <a:pPr algn="ctr">
              <a:defRPr/>
            </a:pPr>
            <a:r>
              <a:rPr lang="en-US" sz="54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charset="0"/>
                <a:cs typeface="+mn-cs"/>
              </a:rPr>
              <a:t>ISO 9001</a:t>
            </a:r>
          </a:p>
        </p:txBody>
      </p:sp>
      <p:pic>
        <p:nvPicPr>
          <p:cNvPr id="40969"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wedge">
                                      <p:cBhvr>
                                        <p:cTn id="7" dur="2000"/>
                                        <p:tgtEl>
                                          <p:spTgt spid="37891">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7891">
                                            <p:txEl>
                                              <p:pRg st="1" end="1"/>
                                            </p:txEl>
                                          </p:spTgt>
                                        </p:tgtEl>
                                        <p:attrNameLst>
                                          <p:attrName>style.visibility</p:attrName>
                                        </p:attrNameLst>
                                      </p:cBhvr>
                                      <p:to>
                                        <p:strVal val="visible"/>
                                      </p:to>
                                    </p:set>
                                    <p:animEffect transition="in" filter="wedge">
                                      <p:cBhvr>
                                        <p:cTn id="10" dur="2000"/>
                                        <p:tgtEl>
                                          <p:spTgt spid="37891">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7891">
                                            <p:txEl>
                                              <p:pRg st="2" end="2"/>
                                            </p:txEl>
                                          </p:spTgt>
                                        </p:tgtEl>
                                        <p:attrNameLst>
                                          <p:attrName>style.visibility</p:attrName>
                                        </p:attrNameLst>
                                      </p:cBhvr>
                                      <p:to>
                                        <p:strVal val="visible"/>
                                      </p:to>
                                    </p:set>
                                    <p:animEffect transition="in" filter="wedge">
                                      <p:cBhvr>
                                        <p:cTn id="13" dur="2000"/>
                                        <p:tgtEl>
                                          <p:spTgt spid="37891">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0" presetClass="entr" presetSubtype="0" fill="hold" nodeType="clickEffect">
                                  <p:stCondLst>
                                    <p:cond delay="0"/>
                                  </p:stCondLst>
                                  <p:childTnLst>
                                    <p:set>
                                      <p:cBhvr>
                                        <p:cTn id="17" dur="1" fill="hold">
                                          <p:stCondLst>
                                            <p:cond delay="0"/>
                                          </p:stCondLst>
                                        </p:cTn>
                                        <p:tgtEl>
                                          <p:spTgt spid="37891">
                                            <p:txEl>
                                              <p:pRg st="3" end="3"/>
                                            </p:txEl>
                                          </p:spTgt>
                                        </p:tgtEl>
                                        <p:attrNameLst>
                                          <p:attrName>style.visibility</p:attrName>
                                        </p:attrNameLst>
                                      </p:cBhvr>
                                      <p:to>
                                        <p:strVal val="visible"/>
                                      </p:to>
                                    </p:set>
                                    <p:animEffect transition="in" filter="wedge">
                                      <p:cBhvr>
                                        <p:cTn id="18" dur="2000"/>
                                        <p:tgtEl>
                                          <p:spTgt spid="37891">
                                            <p:txEl>
                                              <p:pRg st="3" end="3"/>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37891">
                                            <p:txEl>
                                              <p:pRg st="4" end="4"/>
                                            </p:txEl>
                                          </p:spTgt>
                                        </p:tgtEl>
                                        <p:attrNameLst>
                                          <p:attrName>style.visibility</p:attrName>
                                        </p:attrNameLst>
                                      </p:cBhvr>
                                      <p:to>
                                        <p:strVal val="visible"/>
                                      </p:to>
                                    </p:set>
                                    <p:animEffect transition="in" filter="wedge">
                                      <p:cBhvr>
                                        <p:cTn id="21" dur="2000"/>
                                        <p:tgtEl>
                                          <p:spTgt spid="37891">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6" presetClass="emph" presetSubtype="0" fill="hold" nodeType="clickEffect">
                                  <p:stCondLst>
                                    <p:cond delay="0"/>
                                  </p:stCondLst>
                                  <p:childTnLst>
                                    <p:animEffect transition="out" filter="fade">
                                      <p:cBhvr>
                                        <p:cTn id="25" dur="500" tmFilter="0, 0; .2, .5; .8, .5; 1, 0"/>
                                        <p:tgtEl>
                                          <p:spTgt spid="5"/>
                                        </p:tgtEl>
                                      </p:cBhvr>
                                    </p:animEffect>
                                    <p:animScale>
                                      <p:cBhvr>
                                        <p:cTn id="26"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39" name="Group 3"/>
          <p:cNvGrpSpPr>
            <a:grpSpLocks/>
          </p:cNvGrpSpPr>
          <p:nvPr/>
        </p:nvGrpSpPr>
        <p:grpSpPr bwMode="auto">
          <a:xfrm>
            <a:off x="1189038" y="3962400"/>
            <a:ext cx="7472362" cy="2133600"/>
            <a:chOff x="691" y="2496"/>
            <a:chExt cx="4345" cy="1344"/>
          </a:xfrm>
        </p:grpSpPr>
        <p:graphicFrame>
          <p:nvGraphicFramePr>
            <p:cNvPr id="1032" name="Object 2054"/>
            <p:cNvGraphicFramePr>
              <a:graphicFrameLocks noChangeAspect="1"/>
            </p:cNvGraphicFramePr>
            <p:nvPr/>
          </p:nvGraphicFramePr>
          <p:xfrm>
            <a:off x="691" y="2496"/>
            <a:ext cx="532" cy="1248"/>
          </p:xfrm>
          <a:graphic>
            <a:graphicData uri="http://schemas.openxmlformats.org/presentationml/2006/ole">
              <p:oleObj spid="_x0000_s1101" name="VISIO" r:id="rId3" imgW="955040" imgH="1526540" progId="">
                <p:embed/>
              </p:oleObj>
            </a:graphicData>
          </a:graphic>
        </p:graphicFrame>
        <p:graphicFrame>
          <p:nvGraphicFramePr>
            <p:cNvPr id="1033" name="Object 2055"/>
            <p:cNvGraphicFramePr>
              <a:graphicFrameLocks noChangeAspect="1"/>
            </p:cNvGraphicFramePr>
            <p:nvPr/>
          </p:nvGraphicFramePr>
          <p:xfrm>
            <a:off x="1311" y="2496"/>
            <a:ext cx="532" cy="1248"/>
          </p:xfrm>
          <a:graphic>
            <a:graphicData uri="http://schemas.openxmlformats.org/presentationml/2006/ole">
              <p:oleObj spid="_x0000_s1102" name="VISIO" r:id="rId4" imgW="955040" imgH="1526540" progId="">
                <p:embed/>
              </p:oleObj>
            </a:graphicData>
          </a:graphic>
        </p:graphicFrame>
        <p:graphicFrame>
          <p:nvGraphicFramePr>
            <p:cNvPr id="1034" name="Object 2056"/>
            <p:cNvGraphicFramePr>
              <a:graphicFrameLocks noChangeAspect="1"/>
            </p:cNvGraphicFramePr>
            <p:nvPr/>
          </p:nvGraphicFramePr>
          <p:xfrm>
            <a:off x="1931" y="2496"/>
            <a:ext cx="532" cy="1248"/>
          </p:xfrm>
          <a:graphic>
            <a:graphicData uri="http://schemas.openxmlformats.org/presentationml/2006/ole">
              <p:oleObj spid="_x0000_s1103" name="VISIO" r:id="rId5" imgW="955040" imgH="1526540" progId="">
                <p:embed/>
              </p:oleObj>
            </a:graphicData>
          </a:graphic>
        </p:graphicFrame>
        <p:graphicFrame>
          <p:nvGraphicFramePr>
            <p:cNvPr id="1035" name="Object 2057"/>
            <p:cNvGraphicFramePr>
              <a:graphicFrameLocks noChangeAspect="1"/>
            </p:cNvGraphicFramePr>
            <p:nvPr/>
          </p:nvGraphicFramePr>
          <p:xfrm>
            <a:off x="2552" y="2496"/>
            <a:ext cx="531" cy="1248"/>
          </p:xfrm>
          <a:graphic>
            <a:graphicData uri="http://schemas.openxmlformats.org/presentationml/2006/ole">
              <p:oleObj spid="_x0000_s1104" name="VISIO" r:id="rId6" imgW="955040" imgH="1526540" progId="">
                <p:embed/>
              </p:oleObj>
            </a:graphicData>
          </a:graphic>
        </p:graphicFrame>
        <p:graphicFrame>
          <p:nvGraphicFramePr>
            <p:cNvPr id="1036" name="Object 2058"/>
            <p:cNvGraphicFramePr>
              <a:graphicFrameLocks noChangeAspect="1"/>
            </p:cNvGraphicFramePr>
            <p:nvPr/>
          </p:nvGraphicFramePr>
          <p:xfrm>
            <a:off x="3216" y="2496"/>
            <a:ext cx="532" cy="1248"/>
          </p:xfrm>
          <a:graphic>
            <a:graphicData uri="http://schemas.openxmlformats.org/presentationml/2006/ole">
              <p:oleObj spid="_x0000_s1105" name="VISIO" r:id="rId7" imgW="955040" imgH="1526540" progId="">
                <p:embed/>
              </p:oleObj>
            </a:graphicData>
          </a:graphic>
        </p:graphicFrame>
        <p:graphicFrame>
          <p:nvGraphicFramePr>
            <p:cNvPr id="1037" name="Object 2059"/>
            <p:cNvGraphicFramePr>
              <a:graphicFrameLocks noChangeAspect="1"/>
            </p:cNvGraphicFramePr>
            <p:nvPr/>
          </p:nvGraphicFramePr>
          <p:xfrm>
            <a:off x="3837" y="2496"/>
            <a:ext cx="531" cy="1248"/>
          </p:xfrm>
          <a:graphic>
            <a:graphicData uri="http://schemas.openxmlformats.org/presentationml/2006/ole">
              <p:oleObj spid="_x0000_s1106" name="VISIO" r:id="rId8" imgW="955040" imgH="1526540" progId="">
                <p:embed/>
              </p:oleObj>
            </a:graphicData>
          </a:graphic>
        </p:graphicFrame>
        <p:graphicFrame>
          <p:nvGraphicFramePr>
            <p:cNvPr id="1038" name="Object 2060"/>
            <p:cNvGraphicFramePr>
              <a:graphicFrameLocks noChangeAspect="1"/>
            </p:cNvGraphicFramePr>
            <p:nvPr/>
          </p:nvGraphicFramePr>
          <p:xfrm>
            <a:off x="4501" y="2496"/>
            <a:ext cx="532" cy="1248"/>
          </p:xfrm>
          <a:graphic>
            <a:graphicData uri="http://schemas.openxmlformats.org/presentationml/2006/ole">
              <p:oleObj spid="_x0000_s1107" name="VISIO" r:id="rId9" imgW="955040" imgH="1526540" progId="">
                <p:embed/>
              </p:oleObj>
            </a:graphicData>
          </a:graphic>
        </p:graphicFrame>
        <p:sp>
          <p:nvSpPr>
            <p:cNvPr id="1054" name="Text Box 11"/>
            <p:cNvSpPr txBox="1">
              <a:spLocks noChangeArrowheads="1"/>
            </p:cNvSpPr>
            <p:nvPr/>
          </p:nvSpPr>
          <p:spPr bwMode="auto">
            <a:xfrm>
              <a:off x="2230" y="2496"/>
              <a:ext cx="1994" cy="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طراحي    محصول</a:t>
              </a:r>
              <a:endParaRPr lang="en-US" altLang="en-US" sz="1600" b="1">
                <a:latin typeface="Times New Roman" pitchFamily="18" charset="0"/>
                <a:ea typeface="Roya" pitchFamily="2" charset="-78"/>
                <a:cs typeface="B Lotus" pitchFamily="2" charset="-78"/>
              </a:endParaRPr>
            </a:p>
          </p:txBody>
        </p:sp>
        <p:sp>
          <p:nvSpPr>
            <p:cNvPr id="1055" name="Text Box 12"/>
            <p:cNvSpPr txBox="1">
              <a:spLocks noChangeArrowheads="1"/>
            </p:cNvSpPr>
            <p:nvPr/>
          </p:nvSpPr>
          <p:spPr bwMode="auto">
            <a:xfrm rot="-5313895">
              <a:off x="642" y="3080"/>
              <a:ext cx="576" cy="268"/>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ar-SA" altLang="en-US" b="1">
                  <a:latin typeface="Times New Roman" pitchFamily="18" charset="0"/>
                  <a:ea typeface="Roya" pitchFamily="2" charset="-78"/>
                  <a:cs typeface="B Lotus" pitchFamily="2" charset="-78"/>
                </a:rPr>
                <a:t>بازاريابي</a:t>
              </a:r>
              <a:endParaRPr lang="en-US" altLang="en-US" sz="2400" b="1">
                <a:latin typeface="Times New Roman" pitchFamily="18" charset="0"/>
                <a:ea typeface="Roya" pitchFamily="2" charset="-78"/>
                <a:cs typeface="B Lotus" pitchFamily="2" charset="-78"/>
              </a:endParaRPr>
            </a:p>
          </p:txBody>
        </p:sp>
        <p:sp>
          <p:nvSpPr>
            <p:cNvPr id="1056" name="Text Box 13"/>
            <p:cNvSpPr txBox="1">
              <a:spLocks noChangeArrowheads="1"/>
            </p:cNvSpPr>
            <p:nvPr/>
          </p:nvSpPr>
          <p:spPr bwMode="auto">
            <a:xfrm rot="-5313895">
              <a:off x="1263" y="2984"/>
              <a:ext cx="576" cy="268"/>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b="1">
                  <a:latin typeface="Times New Roman" pitchFamily="18" charset="0"/>
                  <a:ea typeface="Roya" pitchFamily="2" charset="-78"/>
                  <a:cs typeface="B Lotus" pitchFamily="2" charset="-78"/>
                </a:rPr>
                <a:t>فروش</a:t>
              </a:r>
              <a:endParaRPr lang="en-US" altLang="en-US" sz="2400" b="1">
                <a:latin typeface="Times New Roman" pitchFamily="18" charset="0"/>
                <a:ea typeface="Roya" pitchFamily="2" charset="-78"/>
                <a:cs typeface="B Lotus" pitchFamily="2" charset="-78"/>
              </a:endParaRPr>
            </a:p>
          </p:txBody>
        </p:sp>
        <p:sp>
          <p:nvSpPr>
            <p:cNvPr id="1057" name="Text Box 14"/>
            <p:cNvSpPr txBox="1">
              <a:spLocks noChangeArrowheads="1"/>
            </p:cNvSpPr>
            <p:nvPr/>
          </p:nvSpPr>
          <p:spPr bwMode="auto">
            <a:xfrm rot="-5313895">
              <a:off x="1806" y="3075"/>
              <a:ext cx="862" cy="179"/>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400" b="1">
                  <a:latin typeface="Times New Roman" pitchFamily="18" charset="0"/>
                  <a:ea typeface="Roya" pitchFamily="2" charset="-78"/>
                  <a:cs typeface="B Lotus" pitchFamily="2" charset="-78"/>
                </a:rPr>
                <a:t>دريافت سفارش</a:t>
              </a:r>
              <a:endParaRPr lang="en-US" altLang="en-US" sz="2400" b="1">
                <a:latin typeface="Times New Roman" pitchFamily="18" charset="0"/>
                <a:ea typeface="Roya" pitchFamily="2" charset="-78"/>
                <a:cs typeface="B Lotus" pitchFamily="2" charset="-78"/>
              </a:endParaRPr>
            </a:p>
          </p:txBody>
        </p:sp>
        <p:sp>
          <p:nvSpPr>
            <p:cNvPr id="1058" name="Text Box 15"/>
            <p:cNvSpPr txBox="1">
              <a:spLocks noChangeArrowheads="1"/>
            </p:cNvSpPr>
            <p:nvPr/>
          </p:nvSpPr>
          <p:spPr bwMode="auto">
            <a:xfrm rot="-5313895">
              <a:off x="2504" y="2935"/>
              <a:ext cx="576" cy="268"/>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b="1">
                  <a:latin typeface="Times New Roman" pitchFamily="18" charset="0"/>
                  <a:ea typeface="Roya" pitchFamily="2" charset="-78"/>
                  <a:cs typeface="B Lotus" pitchFamily="2" charset="-78"/>
                </a:rPr>
                <a:t>مهندسي</a:t>
              </a:r>
              <a:endParaRPr lang="en-US" altLang="en-US" sz="2400" b="1">
                <a:latin typeface="Times New Roman" pitchFamily="18" charset="0"/>
                <a:ea typeface="Roya" pitchFamily="2" charset="-78"/>
                <a:cs typeface="B Lotus" pitchFamily="2" charset="-78"/>
              </a:endParaRPr>
            </a:p>
          </p:txBody>
        </p:sp>
        <p:sp>
          <p:nvSpPr>
            <p:cNvPr id="1059" name="Text Box 16"/>
            <p:cNvSpPr txBox="1">
              <a:spLocks noChangeArrowheads="1"/>
            </p:cNvSpPr>
            <p:nvPr/>
          </p:nvSpPr>
          <p:spPr bwMode="auto">
            <a:xfrm rot="-5313895">
              <a:off x="3213" y="2983"/>
              <a:ext cx="576" cy="268"/>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b="1">
                  <a:latin typeface="Times New Roman" pitchFamily="18" charset="0"/>
                  <a:ea typeface="Roya" pitchFamily="2" charset="-78"/>
                  <a:cs typeface="B Lotus" pitchFamily="2" charset="-78"/>
                </a:rPr>
                <a:t>خريد</a:t>
              </a:r>
              <a:endParaRPr lang="en-US" altLang="en-US" sz="2400" b="1">
                <a:latin typeface="Times New Roman" pitchFamily="18" charset="0"/>
                <a:ea typeface="Roya" pitchFamily="2" charset="-78"/>
                <a:cs typeface="B Lotus" pitchFamily="2" charset="-78"/>
              </a:endParaRPr>
            </a:p>
          </p:txBody>
        </p:sp>
        <p:sp>
          <p:nvSpPr>
            <p:cNvPr id="1060" name="Text Box 17"/>
            <p:cNvSpPr txBox="1">
              <a:spLocks noChangeArrowheads="1"/>
            </p:cNvSpPr>
            <p:nvPr/>
          </p:nvSpPr>
          <p:spPr bwMode="auto">
            <a:xfrm rot="-5313895">
              <a:off x="3647" y="3101"/>
              <a:ext cx="911" cy="179"/>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400" b="1">
                  <a:latin typeface="Times New Roman" pitchFamily="18" charset="0"/>
                  <a:ea typeface="Roya" pitchFamily="2" charset="-78"/>
                  <a:cs typeface="B Lotus" pitchFamily="2" charset="-78"/>
                </a:rPr>
                <a:t>ساخت و توليد</a:t>
              </a:r>
              <a:endParaRPr lang="en-US" altLang="en-US" sz="2400" b="1">
                <a:latin typeface="Times New Roman" pitchFamily="18" charset="0"/>
                <a:ea typeface="Roya" pitchFamily="2" charset="-78"/>
                <a:cs typeface="B Lotus" pitchFamily="2" charset="-78"/>
              </a:endParaRPr>
            </a:p>
          </p:txBody>
        </p:sp>
        <p:sp>
          <p:nvSpPr>
            <p:cNvPr id="1061" name="Text Box 18"/>
            <p:cNvSpPr txBox="1">
              <a:spLocks noChangeArrowheads="1"/>
            </p:cNvSpPr>
            <p:nvPr/>
          </p:nvSpPr>
          <p:spPr bwMode="auto">
            <a:xfrm rot="-5313895">
              <a:off x="4499" y="3031"/>
              <a:ext cx="576" cy="268"/>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b="1">
                  <a:latin typeface="Times New Roman" pitchFamily="18" charset="0"/>
                  <a:ea typeface="Roya" pitchFamily="2" charset="-78"/>
                  <a:cs typeface="B Lotus" pitchFamily="2" charset="-78"/>
                </a:rPr>
                <a:t>ارسال</a:t>
              </a:r>
              <a:endParaRPr lang="en-US" altLang="en-US" sz="2400" b="1">
                <a:latin typeface="Times New Roman" pitchFamily="18" charset="0"/>
                <a:ea typeface="Roya" pitchFamily="2" charset="-78"/>
                <a:cs typeface="B Lotus" pitchFamily="2" charset="-78"/>
              </a:endParaRPr>
            </a:p>
          </p:txBody>
        </p:sp>
        <p:sp>
          <p:nvSpPr>
            <p:cNvPr id="1062" name="Text Box 19"/>
            <p:cNvSpPr txBox="1">
              <a:spLocks noChangeArrowheads="1"/>
            </p:cNvSpPr>
            <p:nvPr/>
          </p:nvSpPr>
          <p:spPr bwMode="auto">
            <a:xfrm>
              <a:off x="3840" y="3504"/>
              <a:ext cx="1196" cy="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500" b="1">
                  <a:latin typeface="Times New Roman" pitchFamily="18" charset="0"/>
                  <a:ea typeface="Roya" pitchFamily="2" charset="-78"/>
                  <a:cs typeface="B Lotus" pitchFamily="2" charset="-78"/>
                </a:rPr>
                <a:t>ارسال محصول</a:t>
              </a:r>
              <a:endParaRPr lang="en-US" altLang="en-US" sz="1500" b="1">
                <a:latin typeface="Times New Roman" pitchFamily="18" charset="0"/>
                <a:ea typeface="Roya" pitchFamily="2" charset="-78"/>
                <a:cs typeface="B Lotus" pitchFamily="2" charset="-78"/>
              </a:endParaRPr>
            </a:p>
          </p:txBody>
        </p:sp>
        <p:sp>
          <p:nvSpPr>
            <p:cNvPr id="1063" name="Text Box 20"/>
            <p:cNvSpPr txBox="1">
              <a:spLocks noChangeArrowheads="1"/>
            </p:cNvSpPr>
            <p:nvPr/>
          </p:nvSpPr>
          <p:spPr bwMode="auto">
            <a:xfrm>
              <a:off x="2729" y="2832"/>
              <a:ext cx="1817" cy="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تامين و انباشت مواد</a:t>
              </a:r>
              <a:endParaRPr lang="en-US" altLang="en-US" sz="1600" b="1">
                <a:latin typeface="Times New Roman" pitchFamily="18" charset="0"/>
                <a:ea typeface="Roya" pitchFamily="2" charset="-78"/>
                <a:cs typeface="B Lotus" pitchFamily="2" charset="-78"/>
              </a:endParaRPr>
            </a:p>
          </p:txBody>
        </p:sp>
        <p:sp>
          <p:nvSpPr>
            <p:cNvPr id="1064" name="Text Box 21"/>
            <p:cNvSpPr txBox="1">
              <a:spLocks noChangeArrowheads="1"/>
            </p:cNvSpPr>
            <p:nvPr/>
          </p:nvSpPr>
          <p:spPr bwMode="auto">
            <a:xfrm>
              <a:off x="2688" y="3312"/>
              <a:ext cx="1196" cy="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500" b="1">
                  <a:latin typeface="Times New Roman" pitchFamily="18" charset="0"/>
                  <a:ea typeface="Roya" pitchFamily="2" charset="-78"/>
                  <a:cs typeface="B Lotus" pitchFamily="2" charset="-78"/>
                </a:rPr>
                <a:t>توليد در محل كارخانه</a:t>
              </a:r>
              <a:endParaRPr lang="en-US" altLang="en-US" sz="1500" b="1">
                <a:latin typeface="Times New Roman" pitchFamily="18" charset="0"/>
                <a:ea typeface="Roya" pitchFamily="2" charset="-78"/>
                <a:cs typeface="B Lotus" pitchFamily="2" charset="-78"/>
              </a:endParaRPr>
            </a:p>
          </p:txBody>
        </p:sp>
        <p:sp>
          <p:nvSpPr>
            <p:cNvPr id="1065" name="Text Box 22"/>
            <p:cNvSpPr txBox="1">
              <a:spLocks noChangeArrowheads="1"/>
            </p:cNvSpPr>
            <p:nvPr/>
          </p:nvSpPr>
          <p:spPr bwMode="auto">
            <a:xfrm>
              <a:off x="1104" y="3168"/>
              <a:ext cx="1019" cy="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ar-SA" altLang="en-US" sz="1600" b="1">
                  <a:latin typeface="Times New Roman" pitchFamily="18" charset="0"/>
                  <a:ea typeface="Roya" pitchFamily="2" charset="-78"/>
                  <a:cs typeface="B Lotus" pitchFamily="2" charset="-78"/>
                </a:rPr>
                <a:t>دريافت سفارشات</a:t>
              </a:r>
              <a:endParaRPr lang="en-US" altLang="en-US" sz="1600" b="1">
                <a:latin typeface="Times New Roman" pitchFamily="18" charset="0"/>
                <a:ea typeface="Roya" pitchFamily="2" charset="-78"/>
                <a:cs typeface="B Lotus" pitchFamily="2" charset="-78"/>
              </a:endParaRPr>
            </a:p>
          </p:txBody>
        </p:sp>
        <p:sp>
          <p:nvSpPr>
            <p:cNvPr id="1066" name="Text Box 23"/>
            <p:cNvSpPr txBox="1">
              <a:spLocks noChangeArrowheads="1"/>
            </p:cNvSpPr>
            <p:nvPr/>
          </p:nvSpPr>
          <p:spPr bwMode="auto">
            <a:xfrm>
              <a:off x="779" y="2736"/>
              <a:ext cx="1640" cy="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500" b="1">
                  <a:latin typeface="Times New Roman" pitchFamily="18" charset="0"/>
                  <a:ea typeface="Roya" pitchFamily="2" charset="-78"/>
                  <a:cs typeface="B Lotus" pitchFamily="2" charset="-78"/>
                </a:rPr>
                <a:t>بازاريابي   محصول</a:t>
              </a:r>
              <a:endParaRPr lang="en-US" altLang="en-US" sz="1500" b="1">
                <a:latin typeface="Times New Roman" pitchFamily="18" charset="0"/>
                <a:ea typeface="Roya" pitchFamily="2" charset="-78"/>
                <a:cs typeface="B Lotus" pitchFamily="2" charset="-78"/>
              </a:endParaRPr>
            </a:p>
          </p:txBody>
        </p:sp>
        <p:sp>
          <p:nvSpPr>
            <p:cNvPr id="1067" name="Line 24"/>
            <p:cNvSpPr>
              <a:spLocks noChangeShapeType="1"/>
            </p:cNvSpPr>
            <p:nvPr/>
          </p:nvSpPr>
          <p:spPr bwMode="auto">
            <a:xfrm>
              <a:off x="1931" y="3312"/>
              <a:ext cx="2393"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68" name="Line 25"/>
            <p:cNvSpPr>
              <a:spLocks noChangeShapeType="1"/>
            </p:cNvSpPr>
            <p:nvPr/>
          </p:nvSpPr>
          <p:spPr bwMode="auto">
            <a:xfrm>
              <a:off x="3837" y="3504"/>
              <a:ext cx="1196"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69" name="Line 26"/>
            <p:cNvSpPr>
              <a:spLocks noChangeShapeType="1"/>
            </p:cNvSpPr>
            <p:nvPr/>
          </p:nvSpPr>
          <p:spPr bwMode="auto">
            <a:xfrm>
              <a:off x="2596" y="3024"/>
              <a:ext cx="2393"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70" name="Line 27"/>
            <p:cNvSpPr>
              <a:spLocks noChangeShapeType="1"/>
            </p:cNvSpPr>
            <p:nvPr/>
          </p:nvSpPr>
          <p:spPr bwMode="auto">
            <a:xfrm>
              <a:off x="691" y="2928"/>
              <a:ext cx="1772"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71" name="Line 28"/>
            <p:cNvSpPr>
              <a:spLocks noChangeShapeType="1"/>
            </p:cNvSpPr>
            <p:nvPr/>
          </p:nvSpPr>
          <p:spPr bwMode="auto">
            <a:xfrm>
              <a:off x="691" y="2736"/>
              <a:ext cx="4342"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72" name="Line 29"/>
            <p:cNvSpPr>
              <a:spLocks noChangeShapeType="1"/>
            </p:cNvSpPr>
            <p:nvPr/>
          </p:nvSpPr>
          <p:spPr bwMode="auto">
            <a:xfrm>
              <a:off x="691" y="3168"/>
              <a:ext cx="2392" cy="0"/>
            </a:xfrm>
            <a:prstGeom prst="line">
              <a:avLst/>
            </a:prstGeom>
            <a:noFill/>
            <a:ln w="38100">
              <a:solidFill>
                <a:schemeClr val="tx1"/>
              </a:solidFill>
              <a:round/>
              <a:headEnd/>
              <a:tailEnd type="triangle"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1073" name="Line 30"/>
            <p:cNvSpPr>
              <a:spLocks noChangeShapeType="1"/>
            </p:cNvSpPr>
            <p:nvPr/>
          </p:nvSpPr>
          <p:spPr bwMode="auto">
            <a:xfrm>
              <a:off x="691" y="3792"/>
              <a:ext cx="4342" cy="0"/>
            </a:xfrm>
            <a:prstGeom prst="line">
              <a:avLst/>
            </a:prstGeom>
            <a:noFill/>
            <a:ln w="7620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1074" name="Line 31"/>
            <p:cNvSpPr>
              <a:spLocks noChangeShapeType="1"/>
            </p:cNvSpPr>
            <p:nvPr/>
          </p:nvSpPr>
          <p:spPr bwMode="auto">
            <a:xfrm>
              <a:off x="691" y="3840"/>
              <a:ext cx="4342" cy="0"/>
            </a:xfrm>
            <a:prstGeom prst="line">
              <a:avLst/>
            </a:prstGeom>
            <a:noFill/>
            <a:ln w="7620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sp>
        <p:nvSpPr>
          <p:cNvPr id="1040" name="Text Box 32"/>
          <p:cNvSpPr txBox="1">
            <a:spLocks noChangeArrowheads="1"/>
          </p:cNvSpPr>
          <p:nvPr/>
        </p:nvSpPr>
        <p:spPr bwMode="auto">
          <a:xfrm>
            <a:off x="1600200" y="990600"/>
            <a:ext cx="5583238" cy="58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2075" tIns="46038" rIns="92075" bIns="46038">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a:spcBef>
                <a:spcPct val="50000"/>
              </a:spcBef>
              <a:buClr>
                <a:schemeClr val="accent2"/>
              </a:buClr>
              <a:buFontTx/>
              <a:buChar char="•"/>
            </a:pPr>
            <a:r>
              <a:rPr lang="ar-SA" altLang="en-US" sz="3200" b="1">
                <a:latin typeface="Times New Roman" pitchFamily="18" charset="0"/>
                <a:ea typeface="Roya" pitchFamily="2" charset="-78"/>
                <a:cs typeface="B Lotus" pitchFamily="2" charset="-78"/>
              </a:rPr>
              <a:t> ديدگاه بخشي </a:t>
            </a:r>
            <a:r>
              <a:rPr lang="ar-SA" altLang="en-US" sz="2400" b="1">
                <a:latin typeface="Tahoma" pitchFamily="34" charset="0"/>
                <a:ea typeface="Roya" pitchFamily="2" charset="-78"/>
                <a:cs typeface="B Lotus" pitchFamily="2" charset="-78"/>
              </a:rPr>
              <a:t>(مديريت جزيره اي )</a:t>
            </a:r>
            <a:r>
              <a:rPr lang="ar-SA" altLang="en-US" sz="1400" b="1">
                <a:latin typeface="Tahoma" pitchFamily="34" charset="0"/>
                <a:ea typeface="Roya" pitchFamily="2" charset="-78"/>
                <a:cs typeface="B Lotus" pitchFamily="2" charset="-78"/>
              </a:rPr>
              <a:t> </a:t>
            </a:r>
          </a:p>
        </p:txBody>
      </p:sp>
      <p:sp>
        <p:nvSpPr>
          <p:cNvPr id="1041" name="Text Box 33"/>
          <p:cNvSpPr txBox="1">
            <a:spLocks noChangeArrowheads="1"/>
          </p:cNvSpPr>
          <p:nvPr/>
        </p:nvSpPr>
        <p:spPr bwMode="auto">
          <a:xfrm>
            <a:off x="2724150" y="3306763"/>
            <a:ext cx="6408738" cy="5857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2075" tIns="46038" rIns="92075" bIns="46038">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a:spcBef>
                <a:spcPct val="50000"/>
              </a:spcBef>
              <a:buClr>
                <a:schemeClr val="accent2"/>
              </a:buClr>
              <a:buFontTx/>
              <a:buChar char="•"/>
            </a:pPr>
            <a:r>
              <a:rPr lang="ar-SA" altLang="en-US" sz="3200" b="1">
                <a:latin typeface="Times New Roman" pitchFamily="18" charset="0"/>
                <a:ea typeface="Roya" pitchFamily="2" charset="-78"/>
                <a:cs typeface="B Lotus" pitchFamily="2" charset="-78"/>
              </a:rPr>
              <a:t> ديدگاه عملكردي و يا فرآيندگرا</a:t>
            </a:r>
          </a:p>
        </p:txBody>
      </p:sp>
      <p:grpSp>
        <p:nvGrpSpPr>
          <p:cNvPr id="1042" name="Group 34"/>
          <p:cNvGrpSpPr>
            <a:grpSpLocks/>
          </p:cNvGrpSpPr>
          <p:nvPr/>
        </p:nvGrpSpPr>
        <p:grpSpPr bwMode="auto">
          <a:xfrm>
            <a:off x="1036638" y="1698625"/>
            <a:ext cx="7529512" cy="1527175"/>
            <a:chOff x="669" y="1014"/>
            <a:chExt cx="4378" cy="962"/>
          </a:xfrm>
        </p:grpSpPr>
        <p:grpSp>
          <p:nvGrpSpPr>
            <p:cNvPr id="1044" name="Group 35"/>
            <p:cNvGrpSpPr>
              <a:grpSpLocks/>
            </p:cNvGrpSpPr>
            <p:nvPr/>
          </p:nvGrpSpPr>
          <p:grpSpPr bwMode="auto">
            <a:xfrm>
              <a:off x="669" y="1014"/>
              <a:ext cx="4378" cy="962"/>
              <a:chOff x="669" y="1014"/>
              <a:chExt cx="4378" cy="962"/>
            </a:xfrm>
          </p:grpSpPr>
          <p:sp>
            <p:nvSpPr>
              <p:cNvPr id="1046" name="Freeform 36"/>
              <p:cNvSpPr>
                <a:spLocks/>
              </p:cNvSpPr>
              <p:nvPr/>
            </p:nvSpPr>
            <p:spPr bwMode="auto">
              <a:xfrm>
                <a:off x="669" y="1027"/>
                <a:ext cx="510" cy="934"/>
              </a:xfrm>
              <a:custGeom>
                <a:avLst/>
                <a:gdLst>
                  <a:gd name="T0" fmla="*/ 0 w 552"/>
                  <a:gd name="T1" fmla="*/ 862 h 934"/>
                  <a:gd name="T2" fmla="*/ 0 w 552"/>
                  <a:gd name="T3" fmla="*/ 72 h 934"/>
                  <a:gd name="T4" fmla="*/ 24 w 552"/>
                  <a:gd name="T5" fmla="*/ 46 h 934"/>
                  <a:gd name="T6" fmla="*/ 49 w 552"/>
                  <a:gd name="T7" fmla="*/ 25 h 934"/>
                  <a:gd name="T8" fmla="*/ 74 w 552"/>
                  <a:gd name="T9" fmla="*/ 11 h 934"/>
                  <a:gd name="T10" fmla="*/ 100 w 552"/>
                  <a:gd name="T11" fmla="*/ 3 h 934"/>
                  <a:gd name="T12" fmla="*/ 126 w 552"/>
                  <a:gd name="T13" fmla="*/ 0 h 934"/>
                  <a:gd name="T14" fmla="*/ 152 w 552"/>
                  <a:gd name="T15" fmla="*/ 3 h 934"/>
                  <a:gd name="T16" fmla="*/ 177 w 552"/>
                  <a:gd name="T17" fmla="*/ 11 h 934"/>
                  <a:gd name="T18" fmla="*/ 202 w 552"/>
                  <a:gd name="T19" fmla="*/ 25 h 934"/>
                  <a:gd name="T20" fmla="*/ 226 w 552"/>
                  <a:gd name="T21" fmla="*/ 46 h 934"/>
                  <a:gd name="T22" fmla="*/ 250 w 552"/>
                  <a:gd name="T23" fmla="*/ 72 h 934"/>
                  <a:gd name="T24" fmla="*/ 250 w 552"/>
                  <a:gd name="T25" fmla="*/ 862 h 934"/>
                  <a:gd name="T26" fmla="*/ 226 w 552"/>
                  <a:gd name="T27" fmla="*/ 888 h 934"/>
                  <a:gd name="T28" fmla="*/ 202 w 552"/>
                  <a:gd name="T29" fmla="*/ 909 h 934"/>
                  <a:gd name="T30" fmla="*/ 177 w 552"/>
                  <a:gd name="T31" fmla="*/ 923 h 934"/>
                  <a:gd name="T32" fmla="*/ 152 w 552"/>
                  <a:gd name="T33" fmla="*/ 931 h 934"/>
                  <a:gd name="T34" fmla="*/ 126 w 552"/>
                  <a:gd name="T35" fmla="*/ 934 h 934"/>
                  <a:gd name="T36" fmla="*/ 100 w 552"/>
                  <a:gd name="T37" fmla="*/ 931 h 934"/>
                  <a:gd name="T38" fmla="*/ 74 w 552"/>
                  <a:gd name="T39" fmla="*/ 923 h 934"/>
                  <a:gd name="T40" fmla="*/ 49 w 552"/>
                  <a:gd name="T41" fmla="*/ 909 h 934"/>
                  <a:gd name="T42" fmla="*/ 24 w 552"/>
                  <a:gd name="T43" fmla="*/ 888 h 934"/>
                  <a:gd name="T44" fmla="*/ 0 w 552"/>
                  <a:gd name="T45" fmla="*/ 862 h 9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2"/>
                  <a:gd name="T70" fmla="*/ 0 h 934"/>
                  <a:gd name="T71" fmla="*/ 552 w 552"/>
                  <a:gd name="T72" fmla="*/ 934 h 9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2" h="934">
                    <a:moveTo>
                      <a:pt x="0" y="862"/>
                    </a:moveTo>
                    <a:lnTo>
                      <a:pt x="0" y="72"/>
                    </a:lnTo>
                    <a:lnTo>
                      <a:pt x="52" y="46"/>
                    </a:lnTo>
                    <a:lnTo>
                      <a:pt x="106" y="25"/>
                    </a:lnTo>
                    <a:lnTo>
                      <a:pt x="163" y="11"/>
                    </a:lnTo>
                    <a:lnTo>
                      <a:pt x="219" y="3"/>
                    </a:lnTo>
                    <a:lnTo>
                      <a:pt x="276" y="0"/>
                    </a:lnTo>
                    <a:lnTo>
                      <a:pt x="333" y="3"/>
                    </a:lnTo>
                    <a:lnTo>
                      <a:pt x="391" y="11"/>
                    </a:lnTo>
                    <a:lnTo>
                      <a:pt x="446" y="25"/>
                    </a:lnTo>
                    <a:lnTo>
                      <a:pt x="500" y="46"/>
                    </a:lnTo>
                    <a:lnTo>
                      <a:pt x="552" y="72"/>
                    </a:lnTo>
                    <a:lnTo>
                      <a:pt x="552" y="862"/>
                    </a:lnTo>
                    <a:lnTo>
                      <a:pt x="500" y="888"/>
                    </a:lnTo>
                    <a:lnTo>
                      <a:pt x="446" y="909"/>
                    </a:lnTo>
                    <a:lnTo>
                      <a:pt x="391" y="923"/>
                    </a:lnTo>
                    <a:lnTo>
                      <a:pt x="333" y="931"/>
                    </a:lnTo>
                    <a:lnTo>
                      <a:pt x="276" y="934"/>
                    </a:lnTo>
                    <a:lnTo>
                      <a:pt x="219" y="931"/>
                    </a:lnTo>
                    <a:lnTo>
                      <a:pt x="163" y="923"/>
                    </a:lnTo>
                    <a:lnTo>
                      <a:pt x="106" y="909"/>
                    </a:lnTo>
                    <a:lnTo>
                      <a:pt x="52" y="888"/>
                    </a:lnTo>
                    <a:lnTo>
                      <a:pt x="0" y="862"/>
                    </a:lnTo>
                    <a:close/>
                  </a:path>
                </a:pathLst>
              </a:custGeom>
              <a:solidFill>
                <a:srgbClr val="00FF00"/>
              </a:solidFill>
              <a:ln w="3175">
                <a:solidFill>
                  <a:srgbClr val="000000"/>
                </a:solidFill>
                <a:round/>
                <a:headEnd/>
                <a:tailEnd/>
              </a:ln>
            </p:spPr>
            <p:txBody>
              <a:bodyPr/>
              <a:lstStyle/>
              <a:p>
                <a:endParaRPr lang="en-US"/>
              </a:p>
            </p:txBody>
          </p:sp>
          <p:sp>
            <p:nvSpPr>
              <p:cNvPr id="1047" name="Freeform 37"/>
              <p:cNvSpPr>
                <a:spLocks/>
              </p:cNvSpPr>
              <p:nvPr/>
            </p:nvSpPr>
            <p:spPr bwMode="auto">
              <a:xfrm>
                <a:off x="669" y="1099"/>
                <a:ext cx="510" cy="72"/>
              </a:xfrm>
              <a:custGeom>
                <a:avLst/>
                <a:gdLst>
                  <a:gd name="T0" fmla="*/ 0 w 552"/>
                  <a:gd name="T1" fmla="*/ 0 h 72"/>
                  <a:gd name="T2" fmla="*/ 24 w 552"/>
                  <a:gd name="T3" fmla="*/ 25 h 72"/>
                  <a:gd name="T4" fmla="*/ 49 w 552"/>
                  <a:gd name="T5" fmla="*/ 46 h 72"/>
                  <a:gd name="T6" fmla="*/ 74 w 552"/>
                  <a:gd name="T7" fmla="*/ 60 h 72"/>
                  <a:gd name="T8" fmla="*/ 100 w 552"/>
                  <a:gd name="T9" fmla="*/ 68 h 72"/>
                  <a:gd name="T10" fmla="*/ 126 w 552"/>
                  <a:gd name="T11" fmla="*/ 72 h 72"/>
                  <a:gd name="T12" fmla="*/ 152 w 552"/>
                  <a:gd name="T13" fmla="*/ 68 h 72"/>
                  <a:gd name="T14" fmla="*/ 177 w 552"/>
                  <a:gd name="T15" fmla="*/ 60 h 72"/>
                  <a:gd name="T16" fmla="*/ 202 w 552"/>
                  <a:gd name="T17" fmla="*/ 46 h 72"/>
                  <a:gd name="T18" fmla="*/ 226 w 552"/>
                  <a:gd name="T19" fmla="*/ 25 h 72"/>
                  <a:gd name="T20" fmla="*/ 250 w 552"/>
                  <a:gd name="T21" fmla="*/ 0 h 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52"/>
                  <a:gd name="T34" fmla="*/ 0 h 72"/>
                  <a:gd name="T35" fmla="*/ 552 w 552"/>
                  <a:gd name="T36" fmla="*/ 72 h 7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52" h="72">
                    <a:moveTo>
                      <a:pt x="0" y="0"/>
                    </a:moveTo>
                    <a:lnTo>
                      <a:pt x="52" y="25"/>
                    </a:lnTo>
                    <a:lnTo>
                      <a:pt x="106" y="46"/>
                    </a:lnTo>
                    <a:lnTo>
                      <a:pt x="163" y="60"/>
                    </a:lnTo>
                    <a:lnTo>
                      <a:pt x="219" y="68"/>
                    </a:lnTo>
                    <a:lnTo>
                      <a:pt x="276" y="72"/>
                    </a:lnTo>
                    <a:lnTo>
                      <a:pt x="333" y="68"/>
                    </a:lnTo>
                    <a:lnTo>
                      <a:pt x="391" y="60"/>
                    </a:lnTo>
                    <a:lnTo>
                      <a:pt x="446" y="46"/>
                    </a:lnTo>
                    <a:lnTo>
                      <a:pt x="500" y="25"/>
                    </a:lnTo>
                    <a:lnTo>
                      <a:pt x="552" y="0"/>
                    </a:lnTo>
                  </a:path>
                </a:pathLst>
              </a:custGeom>
              <a:noFill/>
              <a:ln w="3175">
                <a:solidFill>
                  <a:srgbClr val="00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graphicFrame>
            <p:nvGraphicFramePr>
              <p:cNvPr id="1026" name="Object 2048"/>
              <p:cNvGraphicFramePr>
                <a:graphicFrameLocks noChangeAspect="1"/>
              </p:cNvGraphicFramePr>
              <p:nvPr/>
            </p:nvGraphicFramePr>
            <p:xfrm>
              <a:off x="1233" y="1014"/>
              <a:ext cx="600" cy="960"/>
            </p:xfrm>
            <a:graphic>
              <a:graphicData uri="http://schemas.openxmlformats.org/presentationml/2006/ole">
                <p:oleObj spid="_x0000_s1108" name="VISIO" r:id="rId10" imgW="955040" imgH="1526540" progId="">
                  <p:embed/>
                </p:oleObj>
              </a:graphicData>
            </a:graphic>
          </p:graphicFrame>
          <p:graphicFrame>
            <p:nvGraphicFramePr>
              <p:cNvPr id="1027" name="Object 2049"/>
              <p:cNvGraphicFramePr>
                <a:graphicFrameLocks noChangeAspect="1"/>
              </p:cNvGraphicFramePr>
              <p:nvPr/>
            </p:nvGraphicFramePr>
            <p:xfrm>
              <a:off x="1943" y="1014"/>
              <a:ext cx="499" cy="962"/>
            </p:xfrm>
            <a:graphic>
              <a:graphicData uri="http://schemas.openxmlformats.org/presentationml/2006/ole">
                <p:oleObj spid="_x0000_s1109" name="VISIO" r:id="rId11" imgW="955040" imgH="1526540" progId="">
                  <p:embed/>
                </p:oleObj>
              </a:graphicData>
            </a:graphic>
          </p:graphicFrame>
          <p:graphicFrame>
            <p:nvGraphicFramePr>
              <p:cNvPr id="1028" name="Object 2050"/>
              <p:cNvGraphicFramePr>
                <a:graphicFrameLocks noChangeAspect="1"/>
              </p:cNvGraphicFramePr>
              <p:nvPr/>
            </p:nvGraphicFramePr>
            <p:xfrm>
              <a:off x="4446" y="1014"/>
              <a:ext cx="601" cy="962"/>
            </p:xfrm>
            <a:graphic>
              <a:graphicData uri="http://schemas.openxmlformats.org/presentationml/2006/ole">
                <p:oleObj spid="_x0000_s1110" name="VISIO" r:id="rId12" imgW="955040" imgH="1526540" progId="">
                  <p:embed/>
                </p:oleObj>
              </a:graphicData>
            </a:graphic>
          </p:graphicFrame>
          <p:graphicFrame>
            <p:nvGraphicFramePr>
              <p:cNvPr id="1029" name="Object 2051"/>
              <p:cNvGraphicFramePr>
                <a:graphicFrameLocks noChangeAspect="1"/>
              </p:cNvGraphicFramePr>
              <p:nvPr/>
            </p:nvGraphicFramePr>
            <p:xfrm>
              <a:off x="3825" y="1014"/>
              <a:ext cx="601" cy="962"/>
            </p:xfrm>
            <a:graphic>
              <a:graphicData uri="http://schemas.openxmlformats.org/presentationml/2006/ole">
                <p:oleObj spid="_x0000_s1111" name="VISIO" r:id="rId13" imgW="955040" imgH="1526540" progId="">
                  <p:embed/>
                </p:oleObj>
              </a:graphicData>
            </a:graphic>
          </p:graphicFrame>
          <p:graphicFrame>
            <p:nvGraphicFramePr>
              <p:cNvPr id="1030" name="Object 2052"/>
              <p:cNvGraphicFramePr>
                <a:graphicFrameLocks noChangeAspect="1"/>
              </p:cNvGraphicFramePr>
              <p:nvPr/>
            </p:nvGraphicFramePr>
            <p:xfrm>
              <a:off x="3161" y="1014"/>
              <a:ext cx="601" cy="962"/>
            </p:xfrm>
            <a:graphic>
              <a:graphicData uri="http://schemas.openxmlformats.org/presentationml/2006/ole">
                <p:oleObj spid="_x0000_s1112" name="VISIO" r:id="rId14" imgW="955040" imgH="1526540" progId="">
                  <p:embed/>
                </p:oleObj>
              </a:graphicData>
            </a:graphic>
          </p:graphicFrame>
          <p:graphicFrame>
            <p:nvGraphicFramePr>
              <p:cNvPr id="1031" name="Object 2053"/>
              <p:cNvGraphicFramePr>
                <a:graphicFrameLocks noChangeAspect="1"/>
              </p:cNvGraphicFramePr>
              <p:nvPr/>
            </p:nvGraphicFramePr>
            <p:xfrm>
              <a:off x="2496" y="1014"/>
              <a:ext cx="601" cy="962"/>
            </p:xfrm>
            <a:graphic>
              <a:graphicData uri="http://schemas.openxmlformats.org/presentationml/2006/ole">
                <p:oleObj spid="_x0000_s1113" name="VISIO" r:id="rId15" imgW="955040" imgH="1526540" progId="">
                  <p:embed/>
                </p:oleObj>
              </a:graphicData>
            </a:graphic>
          </p:graphicFrame>
          <p:sp>
            <p:nvSpPr>
              <p:cNvPr id="1048" name="Text Box 44"/>
              <p:cNvSpPr txBox="1">
                <a:spLocks noChangeArrowheads="1"/>
              </p:cNvSpPr>
              <p:nvPr/>
            </p:nvSpPr>
            <p:spPr bwMode="auto">
              <a:xfrm rot="-5313895">
                <a:off x="644" y="1489"/>
                <a:ext cx="576"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ar-SA" altLang="en-US" sz="1600" b="1">
                    <a:latin typeface="Times New Roman" pitchFamily="18" charset="0"/>
                    <a:ea typeface="Roya" pitchFamily="2" charset="-78"/>
                    <a:cs typeface="B Lotus" pitchFamily="2" charset="-78"/>
                  </a:rPr>
                  <a:t>بازاريابي</a:t>
                </a:r>
                <a:endParaRPr lang="en-US" altLang="en-US" sz="1600" b="1">
                  <a:latin typeface="Times New Roman" pitchFamily="18" charset="0"/>
                  <a:ea typeface="Roya" pitchFamily="2" charset="-78"/>
                  <a:cs typeface="B Lotus" pitchFamily="2" charset="-78"/>
                </a:endParaRPr>
              </a:p>
            </p:txBody>
          </p:sp>
          <p:sp>
            <p:nvSpPr>
              <p:cNvPr id="1049" name="Text Box 45"/>
              <p:cNvSpPr txBox="1">
                <a:spLocks noChangeArrowheads="1"/>
              </p:cNvSpPr>
              <p:nvPr/>
            </p:nvSpPr>
            <p:spPr bwMode="auto">
              <a:xfrm rot="-5313895">
                <a:off x="1220" y="1442"/>
                <a:ext cx="576"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فروش</a:t>
                </a:r>
                <a:endParaRPr lang="en-US" altLang="en-US" sz="1600" b="1">
                  <a:latin typeface="Times New Roman" pitchFamily="18" charset="0"/>
                  <a:ea typeface="Roya" pitchFamily="2" charset="-78"/>
                  <a:cs typeface="B Lotus" pitchFamily="2" charset="-78"/>
                </a:endParaRPr>
              </a:p>
            </p:txBody>
          </p:sp>
          <p:sp>
            <p:nvSpPr>
              <p:cNvPr id="1050" name="Text Box 46"/>
              <p:cNvSpPr txBox="1">
                <a:spLocks noChangeArrowheads="1"/>
              </p:cNvSpPr>
              <p:nvPr/>
            </p:nvSpPr>
            <p:spPr bwMode="auto">
              <a:xfrm rot="-5313895">
                <a:off x="2505" y="1441"/>
                <a:ext cx="576"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مهندسي</a:t>
                </a:r>
                <a:endParaRPr lang="en-US" altLang="en-US" sz="1600" b="1">
                  <a:latin typeface="Times New Roman" pitchFamily="18" charset="0"/>
                  <a:ea typeface="Roya" pitchFamily="2" charset="-78"/>
                  <a:cs typeface="B Lotus" pitchFamily="2" charset="-78"/>
                </a:endParaRPr>
              </a:p>
            </p:txBody>
          </p:sp>
          <p:sp>
            <p:nvSpPr>
              <p:cNvPr id="1051" name="Text Box 47"/>
              <p:cNvSpPr txBox="1">
                <a:spLocks noChangeArrowheads="1"/>
              </p:cNvSpPr>
              <p:nvPr/>
            </p:nvSpPr>
            <p:spPr bwMode="auto">
              <a:xfrm rot="-5313895">
                <a:off x="3170" y="1442"/>
                <a:ext cx="576" cy="1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خريد</a:t>
                </a:r>
                <a:endParaRPr lang="en-US" altLang="en-US" sz="1600" b="1">
                  <a:latin typeface="Times New Roman" pitchFamily="18" charset="0"/>
                  <a:ea typeface="Roya" pitchFamily="2" charset="-78"/>
                  <a:cs typeface="B Lotus" pitchFamily="2" charset="-78"/>
                </a:endParaRPr>
              </a:p>
            </p:txBody>
          </p:sp>
          <p:sp>
            <p:nvSpPr>
              <p:cNvPr id="1052" name="Text Box 48"/>
              <p:cNvSpPr txBox="1">
                <a:spLocks noChangeArrowheads="1"/>
              </p:cNvSpPr>
              <p:nvPr/>
            </p:nvSpPr>
            <p:spPr bwMode="auto">
              <a:xfrm rot="-5313895">
                <a:off x="3712" y="1418"/>
                <a:ext cx="911"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ساخت و توليد</a:t>
                </a:r>
                <a:endParaRPr lang="en-US" altLang="en-US" sz="1600" b="1">
                  <a:latin typeface="Times New Roman" pitchFamily="18" charset="0"/>
                  <a:ea typeface="Roya" pitchFamily="2" charset="-78"/>
                  <a:cs typeface="B Lotus" pitchFamily="2" charset="-78"/>
                </a:endParaRPr>
              </a:p>
            </p:txBody>
          </p:sp>
          <p:sp>
            <p:nvSpPr>
              <p:cNvPr id="1053" name="Text Box 49"/>
              <p:cNvSpPr txBox="1">
                <a:spLocks noChangeArrowheads="1"/>
              </p:cNvSpPr>
              <p:nvPr/>
            </p:nvSpPr>
            <p:spPr bwMode="auto">
              <a:xfrm rot="-5313895">
                <a:off x="4456" y="1442"/>
                <a:ext cx="576" cy="1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600" b="1">
                    <a:latin typeface="Times New Roman" pitchFamily="18" charset="0"/>
                    <a:ea typeface="Roya" pitchFamily="2" charset="-78"/>
                    <a:cs typeface="B Lotus" pitchFamily="2" charset="-78"/>
                  </a:rPr>
                  <a:t>ارسال</a:t>
                </a:r>
                <a:endParaRPr lang="en-US" altLang="en-US" sz="1600" b="1">
                  <a:latin typeface="Times New Roman" pitchFamily="18" charset="0"/>
                  <a:ea typeface="Roya" pitchFamily="2" charset="-78"/>
                  <a:cs typeface="B Lotus" pitchFamily="2" charset="-78"/>
                </a:endParaRPr>
              </a:p>
            </p:txBody>
          </p:sp>
        </p:grpSp>
        <p:sp>
          <p:nvSpPr>
            <p:cNvPr id="1045" name="Text Box 50"/>
            <p:cNvSpPr txBox="1">
              <a:spLocks noChangeArrowheads="1"/>
            </p:cNvSpPr>
            <p:nvPr/>
          </p:nvSpPr>
          <p:spPr bwMode="auto">
            <a:xfrm rot="-5313895">
              <a:off x="1769" y="1444"/>
              <a:ext cx="862" cy="1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1400" b="1">
                  <a:latin typeface="Times New Roman" pitchFamily="18" charset="0"/>
                  <a:ea typeface="Roya" pitchFamily="2" charset="-78"/>
                  <a:cs typeface="B Lotus" pitchFamily="2" charset="-78"/>
                </a:rPr>
                <a:t>دريافت سفارش</a:t>
              </a:r>
              <a:endParaRPr lang="en-US" altLang="en-US" sz="2400" b="1">
                <a:latin typeface="Times New Roman" pitchFamily="18" charset="0"/>
                <a:ea typeface="Roya" pitchFamily="2" charset="-78"/>
                <a:cs typeface="B Lotus" pitchFamily="2" charset="-78"/>
              </a:endParaRPr>
            </a:p>
          </p:txBody>
        </p:sp>
      </p:grpSp>
    </p:spTree>
  </p:cSld>
  <p:clrMapOvr>
    <a:masterClrMapping/>
  </p:clrMapOvr>
  <p:transition>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42925" y="274638"/>
            <a:ext cx="7392988" cy="563562"/>
          </a:xfrm>
        </p:spPr>
        <p:txBody>
          <a:bodyPr/>
          <a:lstStyle/>
          <a:p>
            <a:pPr eaLnBrk="1" hangingPunct="1"/>
            <a:r>
              <a:rPr lang="ar-SA" altLang="en-US" smtClean="0">
                <a:latin typeface="Times New Roman" pitchFamily="18" charset="0"/>
                <a:ea typeface="Roya" pitchFamily="2" charset="-78"/>
                <a:cs typeface="B Lotus" pitchFamily="2" charset="-78"/>
              </a:rPr>
              <a:t>رويكرد فرآينــدي</a:t>
            </a:r>
            <a:r>
              <a:rPr lang="en-US" altLang="en-US" sz="4800" smtClean="0">
                <a:latin typeface="Times New Roman" pitchFamily="18" charset="0"/>
                <a:ea typeface="Roya" pitchFamily="2" charset="-78"/>
                <a:cs typeface="B Lotus" pitchFamily="2" charset="-78"/>
              </a:rPr>
              <a:t/>
            </a:r>
            <a:br>
              <a:rPr lang="en-US" altLang="en-US" sz="4800" smtClean="0">
                <a:latin typeface="Times New Roman" pitchFamily="18" charset="0"/>
                <a:ea typeface="Roya" pitchFamily="2" charset="-78"/>
                <a:cs typeface="B Lotus" pitchFamily="2" charset="-78"/>
              </a:rPr>
            </a:br>
            <a:endParaRPr lang="en-US" smtClean="0">
              <a:cs typeface="B Lotus" pitchFamily="2" charset="-78"/>
            </a:endParaRPr>
          </a:p>
        </p:txBody>
      </p:sp>
      <p:sp>
        <p:nvSpPr>
          <p:cNvPr id="38915" name="Content Placeholder 2"/>
          <p:cNvSpPr>
            <a:spLocks noGrp="1"/>
          </p:cNvSpPr>
          <p:nvPr>
            <p:ph idx="1"/>
          </p:nvPr>
        </p:nvSpPr>
        <p:spPr>
          <a:xfrm>
            <a:off x="457200" y="1676400"/>
            <a:ext cx="8229600" cy="4495800"/>
          </a:xfrm>
        </p:spPr>
        <p:txBody>
          <a:bodyPr/>
          <a:lstStyle/>
          <a:p>
            <a:pPr algn="just" rtl="1" eaLnBrk="1" hangingPunct="1">
              <a:lnSpc>
                <a:spcPct val="90000"/>
              </a:lnSpc>
            </a:pPr>
            <a:r>
              <a:rPr lang="ar-SA" altLang="en-US" sz="2800" smtClean="0">
                <a:latin typeface="Times New Roman" pitchFamily="18" charset="0"/>
                <a:ea typeface="Roya" pitchFamily="2" charset="-78"/>
                <a:cs typeface="B Lotus" pitchFamily="2" charset="-78"/>
              </a:rPr>
              <a:t>مجموعه اي از فعاليتها كه با استفاده از منابع داده ها را به ستانده ها تبديل  مي كنند </a:t>
            </a:r>
            <a:r>
              <a:rPr lang="ar-SA" altLang="en-US" sz="2800" i="1" smtClean="0">
                <a:latin typeface="Times New Roman" pitchFamily="18" charset="0"/>
                <a:ea typeface="Roya" pitchFamily="2" charset="-78"/>
                <a:cs typeface="B Lotus" pitchFamily="2" charset="-78"/>
              </a:rPr>
              <a:t>فرآيند</a:t>
            </a:r>
            <a:r>
              <a:rPr lang="ar-SA" altLang="en-US" sz="2800" smtClean="0">
                <a:latin typeface="Times New Roman" pitchFamily="18" charset="0"/>
                <a:ea typeface="Roya" pitchFamily="2" charset="-78"/>
                <a:cs typeface="B Lotus" pitchFamily="2" charset="-78"/>
              </a:rPr>
              <a:t> خوانده مي شود.</a:t>
            </a:r>
          </a:p>
          <a:p>
            <a:pPr algn="just" rtl="1" eaLnBrk="1" hangingPunct="1">
              <a:lnSpc>
                <a:spcPct val="90000"/>
              </a:lnSpc>
            </a:pPr>
            <a:r>
              <a:rPr lang="ar-SA" altLang="en-US" sz="2800" smtClean="0">
                <a:latin typeface="Times New Roman" pitchFamily="18" charset="0"/>
                <a:ea typeface="Roya" pitchFamily="2" charset="-78"/>
                <a:cs typeface="B Lotus" pitchFamily="2" charset="-78"/>
              </a:rPr>
              <a:t> هر سازماني براي عملكرد مؤثّرتر بايد تعدادي فرايند مرتبط  باهم  و مؤثّردرهم را تعيين و مديريت نمايد.</a:t>
            </a:r>
          </a:p>
          <a:p>
            <a:pPr algn="just" rtl="1" eaLnBrk="1" hangingPunct="1">
              <a:lnSpc>
                <a:spcPct val="90000"/>
              </a:lnSpc>
            </a:pPr>
            <a:r>
              <a:rPr lang="ar-SA" altLang="en-US" sz="2800" smtClean="0">
                <a:latin typeface="Times New Roman" pitchFamily="18" charset="0"/>
                <a:ea typeface="Roya" pitchFamily="2" charset="-78"/>
                <a:cs typeface="B Lotus" pitchFamily="2" charset="-78"/>
              </a:rPr>
              <a:t> در بيشتر موارد ستانده ها از يك فرايند ، داده ها به فرايند بعدي را تشكيل  مي دهند.</a:t>
            </a:r>
          </a:p>
          <a:p>
            <a:pPr algn="just" rtl="1" eaLnBrk="1" hangingPunct="1">
              <a:lnSpc>
                <a:spcPct val="90000"/>
              </a:lnSpc>
            </a:pPr>
            <a:r>
              <a:rPr lang="ar-SA" altLang="en-US" sz="2800" smtClean="0">
                <a:latin typeface="Times New Roman" pitchFamily="18" charset="0"/>
                <a:ea typeface="Roya" pitchFamily="2" charset="-78"/>
                <a:cs typeface="B Lotus" pitchFamily="2" charset="-78"/>
              </a:rPr>
              <a:t> شناسايي و مديريت نمودن فرايند هاي به كارگرفته شده در يك سازمان و بويژه تعامل ميان  اين فرايندها به شكل سيستماتيك، </a:t>
            </a:r>
            <a:r>
              <a:rPr lang="ar-SA" altLang="en-US" sz="2800" i="1" smtClean="0">
                <a:latin typeface="Times New Roman" pitchFamily="18" charset="0"/>
                <a:ea typeface="Roya" pitchFamily="2" charset="-78"/>
                <a:cs typeface="B Lotus" pitchFamily="2" charset="-78"/>
              </a:rPr>
              <a:t>رويكرد فرآيندي </a:t>
            </a:r>
            <a:r>
              <a:rPr lang="ar-SA" altLang="en-US" sz="2800" smtClean="0">
                <a:latin typeface="Times New Roman" pitchFamily="18" charset="0"/>
                <a:ea typeface="Roya" pitchFamily="2" charset="-78"/>
                <a:cs typeface="B Lotus" pitchFamily="2" charset="-78"/>
              </a:rPr>
              <a:t>ناميده مي شود.</a:t>
            </a:r>
            <a:endParaRPr lang="en-US" altLang="en-US" sz="3200" smtClean="0">
              <a:latin typeface="Times New Roman" pitchFamily="18" charset="0"/>
              <a:ea typeface="Roya" pitchFamily="2" charset="-78"/>
              <a:cs typeface="B Lotus" pitchFamily="2" charset="-78"/>
            </a:endParaRPr>
          </a:p>
          <a:p>
            <a:pPr algn="just" eaLnBrk="1" hangingPunct="1"/>
            <a:endParaRPr lang="en-US" smtClean="0">
              <a:cs typeface="B Lotus" pitchFamily="2" charset="-78"/>
            </a:endParaRPr>
          </a:p>
        </p:txBody>
      </p:sp>
      <p:pic>
        <p:nvPicPr>
          <p:cNvPr id="41991"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p:cTn id="7" dur="500" fill="hold"/>
                                        <p:tgtEl>
                                          <p:spTgt spid="38915">
                                            <p:txEl>
                                              <p:pRg st="0" end="0"/>
                                            </p:txEl>
                                          </p:spTgt>
                                        </p:tgtEl>
                                        <p:attrNameLst>
                                          <p:attrName>ppt_w</p:attrName>
                                        </p:attrNameLst>
                                      </p:cBhvr>
                                      <p:tavLst>
                                        <p:tav tm="0" fmla="#ppt_w*sin(2.5*pi*$)">
                                          <p:val>
                                            <p:fltVal val="0"/>
                                          </p:val>
                                        </p:tav>
                                        <p:tav tm="100000">
                                          <p:val>
                                            <p:fltVal val="1"/>
                                          </p:val>
                                        </p:tav>
                                      </p:tavLst>
                                    </p:anim>
                                    <p:anim calcmode="lin" valueType="num">
                                      <p:cBhvr>
                                        <p:cTn id="8" dur="500" fill="hold"/>
                                        <p:tgtEl>
                                          <p:spTgt spid="3891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p:cTn id="13" dur="500" fill="hold"/>
                                        <p:tgtEl>
                                          <p:spTgt spid="38915">
                                            <p:txEl>
                                              <p:pRg st="1" end="1"/>
                                            </p:txEl>
                                          </p:spTgt>
                                        </p:tgtEl>
                                        <p:attrNameLst>
                                          <p:attrName>ppt_w</p:attrName>
                                        </p:attrNameLst>
                                      </p:cBhvr>
                                      <p:tavLst>
                                        <p:tav tm="0" fmla="#ppt_w*sin(2.5*pi*$)">
                                          <p:val>
                                            <p:fltVal val="0"/>
                                          </p:val>
                                        </p:tav>
                                        <p:tav tm="100000">
                                          <p:val>
                                            <p:fltVal val="1"/>
                                          </p:val>
                                        </p:tav>
                                      </p:tavLst>
                                    </p:anim>
                                    <p:anim calcmode="lin" valueType="num">
                                      <p:cBhvr>
                                        <p:cTn id="14" dur="500" fill="hold"/>
                                        <p:tgtEl>
                                          <p:spTgt spid="3891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9" presetClass="entr" presetSubtype="10" fill="hold" nodeType="clickEffect">
                                  <p:stCondLst>
                                    <p:cond delay="0"/>
                                  </p:stCondLst>
                                  <p:childTnLst>
                                    <p:set>
                                      <p:cBhvr>
                                        <p:cTn id="18" dur="1" fill="hold">
                                          <p:stCondLst>
                                            <p:cond delay="0"/>
                                          </p:stCondLst>
                                        </p:cTn>
                                        <p:tgtEl>
                                          <p:spTgt spid="38915">
                                            <p:txEl>
                                              <p:pRg st="2" end="2"/>
                                            </p:txEl>
                                          </p:spTgt>
                                        </p:tgtEl>
                                        <p:attrNameLst>
                                          <p:attrName>style.visibility</p:attrName>
                                        </p:attrNameLst>
                                      </p:cBhvr>
                                      <p:to>
                                        <p:strVal val="visible"/>
                                      </p:to>
                                    </p:set>
                                    <p:anim calcmode="lin" valueType="num">
                                      <p:cBhvr>
                                        <p:cTn id="19" dur="500" fill="hold"/>
                                        <p:tgtEl>
                                          <p:spTgt spid="38915">
                                            <p:txEl>
                                              <p:pRg st="2" end="2"/>
                                            </p:txEl>
                                          </p:spTgt>
                                        </p:tgtEl>
                                        <p:attrNameLst>
                                          <p:attrName>ppt_w</p:attrName>
                                        </p:attrNameLst>
                                      </p:cBhvr>
                                      <p:tavLst>
                                        <p:tav tm="0" fmla="#ppt_w*sin(2.5*pi*$)">
                                          <p:val>
                                            <p:fltVal val="0"/>
                                          </p:val>
                                        </p:tav>
                                        <p:tav tm="100000">
                                          <p:val>
                                            <p:fltVal val="1"/>
                                          </p:val>
                                        </p:tav>
                                      </p:tavLst>
                                    </p:anim>
                                    <p:anim calcmode="lin" valueType="num">
                                      <p:cBhvr>
                                        <p:cTn id="20" dur="500" fill="hold"/>
                                        <p:tgtEl>
                                          <p:spTgt spid="3891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9" presetClass="entr" presetSubtype="10" fill="hold" nodeType="clickEffect">
                                  <p:stCondLst>
                                    <p:cond delay="0"/>
                                  </p:stCondLst>
                                  <p:childTnLst>
                                    <p:set>
                                      <p:cBhvr>
                                        <p:cTn id="24" dur="1" fill="hold">
                                          <p:stCondLst>
                                            <p:cond delay="0"/>
                                          </p:stCondLst>
                                        </p:cTn>
                                        <p:tgtEl>
                                          <p:spTgt spid="38915">
                                            <p:txEl>
                                              <p:pRg st="3" end="3"/>
                                            </p:txEl>
                                          </p:spTgt>
                                        </p:tgtEl>
                                        <p:attrNameLst>
                                          <p:attrName>style.visibility</p:attrName>
                                        </p:attrNameLst>
                                      </p:cBhvr>
                                      <p:to>
                                        <p:strVal val="visible"/>
                                      </p:to>
                                    </p:set>
                                    <p:anim calcmode="lin" valueType="num">
                                      <p:cBhvr>
                                        <p:cTn id="25" dur="500" fill="hold"/>
                                        <p:tgtEl>
                                          <p:spTgt spid="38915">
                                            <p:txEl>
                                              <p:pRg st="3" end="3"/>
                                            </p:txEl>
                                          </p:spTgt>
                                        </p:tgtEl>
                                        <p:attrNameLst>
                                          <p:attrName>ppt_w</p:attrName>
                                        </p:attrNameLst>
                                      </p:cBhvr>
                                      <p:tavLst>
                                        <p:tav tm="0" fmla="#ppt_w*sin(2.5*pi*$)">
                                          <p:val>
                                            <p:fltVal val="0"/>
                                          </p:val>
                                        </p:tav>
                                        <p:tav tm="100000">
                                          <p:val>
                                            <p:fltVal val="1"/>
                                          </p:val>
                                        </p:tav>
                                      </p:tavLst>
                                    </p:anim>
                                    <p:anim calcmode="lin" valueType="num">
                                      <p:cBhvr>
                                        <p:cTn id="26" dur="500" fill="hold"/>
                                        <p:tgtEl>
                                          <p:spTgt spid="38915">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50"/>
          <p:cNvSpPr>
            <a:spLocks noChangeArrowheads="1"/>
          </p:cNvSpPr>
          <p:nvPr/>
        </p:nvSpPr>
        <p:spPr bwMode="auto">
          <a:xfrm>
            <a:off x="1066800" y="609600"/>
            <a:ext cx="7239000"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r>
              <a:rPr lang="en-US" altLang="en-US" sz="3600" b="1">
                <a:latin typeface="Times New Roman" pitchFamily="18" charset="0"/>
                <a:ea typeface="Roya" pitchFamily="2" charset="-78"/>
                <a:cs typeface="B Lotus" pitchFamily="2" charset="-78"/>
              </a:rPr>
              <a:t> </a:t>
            </a:r>
            <a:r>
              <a:rPr lang="ar-SA" altLang="en-US" sz="3200" b="1">
                <a:latin typeface="Times New Roman" pitchFamily="18" charset="0"/>
                <a:ea typeface="Roya" pitchFamily="2" charset="-78"/>
                <a:cs typeface="B Lotus" pitchFamily="2" charset="-78"/>
              </a:rPr>
              <a:t>مزاياي رويكرد فرآيندي</a:t>
            </a:r>
            <a:endParaRPr lang="en-US" altLang="en-US" sz="3600" b="1">
              <a:latin typeface="Times New Roman" pitchFamily="18" charset="0"/>
              <a:ea typeface="Roya" pitchFamily="2" charset="-78"/>
              <a:cs typeface="B Lotus" pitchFamily="2" charset="-78"/>
            </a:endParaRPr>
          </a:p>
        </p:txBody>
      </p:sp>
      <p:sp>
        <p:nvSpPr>
          <p:cNvPr id="39939" name="Rectangle 3"/>
          <p:cNvSpPr>
            <a:spLocks noChangeArrowheads="1"/>
          </p:cNvSpPr>
          <p:nvPr/>
        </p:nvSpPr>
        <p:spPr bwMode="auto">
          <a:xfrm>
            <a:off x="152400" y="1524000"/>
            <a:ext cx="8750300" cy="4541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lstStyle/>
          <a:p>
            <a:pPr algn="just" rtl="1" eaLnBrk="0" hangingPunct="0"/>
            <a:r>
              <a:rPr lang="ar-SA" altLang="en-US" sz="2600" b="1">
                <a:latin typeface="Times New Roman" pitchFamily="18" charset="0"/>
                <a:ea typeface="Roya" pitchFamily="2" charset="-78"/>
                <a:cs typeface="B Lotus" pitchFamily="2" charset="-78"/>
              </a:rPr>
              <a:t> يكي از مزاياي رويكرد فرايندي كنترل دائمي برروي ارتباط ميان فرايندهاي مجزا ازهم در داخل يك سيستم فرايندها و نيز بر روي تركيب و تعامل آنها است. </a:t>
            </a:r>
          </a:p>
          <a:p>
            <a:pPr algn="just" rtl="1" eaLnBrk="0" hangingPunct="0"/>
            <a:r>
              <a:rPr lang="ar-SA" altLang="en-US" sz="2600" b="1">
                <a:latin typeface="Times New Roman" pitchFamily="18" charset="0"/>
                <a:ea typeface="Roya" pitchFamily="2" charset="-78"/>
                <a:cs typeface="B Lotus" pitchFamily="2" charset="-78"/>
              </a:rPr>
              <a:t> چنين رويكردي در صورتي كه در يك سيستم مديريت كيفيت مورد استفاده قرار گيرد بر اهميت موارد زير تأكيد دارد :</a:t>
            </a:r>
            <a:endParaRPr lang="en-US" altLang="en-US" sz="2600" b="1">
              <a:latin typeface="Times New Roman" pitchFamily="18" charset="0"/>
              <a:ea typeface="Roya" pitchFamily="2" charset="-78"/>
              <a:cs typeface="B Lotus" pitchFamily="2" charset="-78"/>
            </a:endParaRPr>
          </a:p>
          <a:p>
            <a:pPr algn="just" rtl="1" eaLnBrk="0" hangingPunct="0"/>
            <a:endParaRPr lang="ar-SA" altLang="en-US" sz="2800" b="1">
              <a:latin typeface="Times New Roman" pitchFamily="18" charset="0"/>
              <a:ea typeface="Roya" pitchFamily="2" charset="-78"/>
              <a:cs typeface="B Lotus" pitchFamily="2" charset="-78"/>
            </a:endParaRPr>
          </a:p>
          <a:p>
            <a:pPr lvl="1" algn="just" rtl="1" eaLnBrk="0" hangingPunct="0"/>
            <a:r>
              <a:rPr lang="ar-SA" altLang="en-US" sz="2400" b="1">
                <a:latin typeface="Times New Roman" pitchFamily="18" charset="0"/>
                <a:ea typeface="Roya" pitchFamily="2" charset="-78"/>
                <a:cs typeface="B Lotus" pitchFamily="2" charset="-78"/>
              </a:rPr>
              <a:t>الف) درك و برآورده ساختن نيازمنديها،</a:t>
            </a:r>
          </a:p>
          <a:p>
            <a:pPr lvl="1" algn="just" rtl="1" eaLnBrk="0" hangingPunct="0"/>
            <a:r>
              <a:rPr lang="ar-SA" altLang="en-US" sz="2400" b="1">
                <a:latin typeface="Times New Roman" pitchFamily="18" charset="0"/>
                <a:ea typeface="Roya" pitchFamily="2" charset="-78"/>
                <a:cs typeface="B Lotus" pitchFamily="2" charset="-78"/>
              </a:rPr>
              <a:t>ب  ) نياز به موردتوجه قراردادن فرايندها برمبناي ارزش افزوده،</a:t>
            </a:r>
          </a:p>
          <a:p>
            <a:pPr lvl="1" algn="just" rtl="1" eaLnBrk="0" hangingPunct="0"/>
            <a:r>
              <a:rPr lang="ar-SA" altLang="en-US" sz="2400" b="1">
                <a:latin typeface="Times New Roman" pitchFamily="18" charset="0"/>
                <a:ea typeface="Roya" pitchFamily="2" charset="-78"/>
                <a:cs typeface="B Lotus" pitchFamily="2" charset="-78"/>
              </a:rPr>
              <a:t>ج  ) به دست آوردن نتايجي همچون كارآيي و اثربخشي، و</a:t>
            </a:r>
          </a:p>
          <a:p>
            <a:pPr lvl="1" algn="just" rtl="1" eaLnBrk="0" hangingPunct="0"/>
            <a:r>
              <a:rPr lang="ar-SA" altLang="en-US" sz="2400" b="1">
                <a:latin typeface="Times New Roman" pitchFamily="18" charset="0"/>
                <a:ea typeface="Roya" pitchFamily="2" charset="-78"/>
                <a:cs typeface="B Lotus" pitchFamily="2" charset="-78"/>
              </a:rPr>
              <a:t>د   ) بهبود مداوم فرايندها بر مبناي اندازه گيري واقع بينانه.</a:t>
            </a:r>
          </a:p>
        </p:txBody>
      </p:sp>
      <p:pic>
        <p:nvPicPr>
          <p:cNvPr id="54" name="Picture 53" descr="SafetyTraining2.png"/>
          <p:cNvPicPr>
            <a:picLocks noChangeAspect="1"/>
          </p:cNvPicPr>
          <p:nvPr/>
        </p:nvPicPr>
        <p:blipFill>
          <a:blip r:embed="rId2"/>
          <a:stretch>
            <a:fillRect/>
          </a:stretch>
        </p:blipFill>
        <p:spPr>
          <a:xfrm>
            <a:off x="47625" y="3810000"/>
            <a:ext cx="2314575" cy="2584450"/>
          </a:xfrm>
          <a:prstGeom prst="rect">
            <a:avLst/>
          </a:prstGeom>
          <a:ln>
            <a:noFill/>
          </a:ln>
          <a:effectLst>
            <a:outerShdw blurRad="292100" dist="139700" dir="2700000" algn="tl" rotWithShape="0">
              <a:srgbClr val="333333">
                <a:alpha val="65000"/>
              </a:srgbClr>
            </a:outerShdw>
          </a:effectLst>
        </p:spPr>
      </p:pic>
      <p:pic>
        <p:nvPicPr>
          <p:cNvPr id="43015"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p:cTn id="7" dur="1000" fill="hold"/>
                                        <p:tgtEl>
                                          <p:spTgt spid="3993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993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993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9939">
                                            <p:txEl>
                                              <p:pRg st="1" end="1"/>
                                            </p:txEl>
                                          </p:spTgt>
                                        </p:tgtEl>
                                        <p:attrNameLst>
                                          <p:attrName>style.visibility</p:attrName>
                                        </p:attrNameLst>
                                      </p:cBhvr>
                                      <p:to>
                                        <p:strVal val="visible"/>
                                      </p:to>
                                    </p:set>
                                    <p:anim calcmode="lin" valueType="num">
                                      <p:cBhvr>
                                        <p:cTn id="14" dur="1000" fill="hold"/>
                                        <p:tgtEl>
                                          <p:spTgt spid="39939">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9939">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9939">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0" presetClass="entr" presetSubtype="0" fill="hold" nodeType="clickEffect">
                                  <p:stCondLst>
                                    <p:cond delay="0"/>
                                  </p:stCondLst>
                                  <p:childTnLst>
                                    <p:set>
                                      <p:cBhvr>
                                        <p:cTn id="20" dur="1" fill="hold">
                                          <p:stCondLst>
                                            <p:cond delay="0"/>
                                          </p:stCondLst>
                                        </p:cTn>
                                        <p:tgtEl>
                                          <p:spTgt spid="39939">
                                            <p:txEl>
                                              <p:pRg st="3" end="3"/>
                                            </p:txEl>
                                          </p:spTgt>
                                        </p:tgtEl>
                                        <p:attrNameLst>
                                          <p:attrName>style.visibility</p:attrName>
                                        </p:attrNameLst>
                                      </p:cBhvr>
                                      <p:to>
                                        <p:strVal val="visible"/>
                                      </p:to>
                                    </p:set>
                                    <p:animEffect transition="in" filter="wedge">
                                      <p:cBhvr>
                                        <p:cTn id="21" dur="2000"/>
                                        <p:tgtEl>
                                          <p:spTgt spid="39939">
                                            <p:txEl>
                                              <p:pRg st="3" end="3"/>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39939">
                                            <p:txEl>
                                              <p:pRg st="4" end="4"/>
                                            </p:txEl>
                                          </p:spTgt>
                                        </p:tgtEl>
                                        <p:attrNameLst>
                                          <p:attrName>style.visibility</p:attrName>
                                        </p:attrNameLst>
                                      </p:cBhvr>
                                      <p:to>
                                        <p:strVal val="visible"/>
                                      </p:to>
                                    </p:set>
                                    <p:animEffect transition="in" filter="wedge">
                                      <p:cBhvr>
                                        <p:cTn id="24" dur="2000"/>
                                        <p:tgtEl>
                                          <p:spTgt spid="39939">
                                            <p:txEl>
                                              <p:pRg st="4" end="4"/>
                                            </p:txEl>
                                          </p:spTgt>
                                        </p:tgtEl>
                                      </p:cBhvr>
                                    </p:animEffect>
                                  </p:childTnLst>
                                </p:cTn>
                              </p:par>
                              <p:par>
                                <p:cTn id="25" presetID="20" presetClass="entr" presetSubtype="0" fill="hold" nodeType="withEffect">
                                  <p:stCondLst>
                                    <p:cond delay="0"/>
                                  </p:stCondLst>
                                  <p:childTnLst>
                                    <p:set>
                                      <p:cBhvr>
                                        <p:cTn id="26" dur="1" fill="hold">
                                          <p:stCondLst>
                                            <p:cond delay="0"/>
                                          </p:stCondLst>
                                        </p:cTn>
                                        <p:tgtEl>
                                          <p:spTgt spid="39939">
                                            <p:txEl>
                                              <p:pRg st="5" end="5"/>
                                            </p:txEl>
                                          </p:spTgt>
                                        </p:tgtEl>
                                        <p:attrNameLst>
                                          <p:attrName>style.visibility</p:attrName>
                                        </p:attrNameLst>
                                      </p:cBhvr>
                                      <p:to>
                                        <p:strVal val="visible"/>
                                      </p:to>
                                    </p:set>
                                    <p:animEffect transition="in" filter="wedge">
                                      <p:cBhvr>
                                        <p:cTn id="27" dur="2000"/>
                                        <p:tgtEl>
                                          <p:spTgt spid="39939">
                                            <p:txEl>
                                              <p:pRg st="5" end="5"/>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39939">
                                            <p:txEl>
                                              <p:pRg st="6" end="6"/>
                                            </p:txEl>
                                          </p:spTgt>
                                        </p:tgtEl>
                                        <p:attrNameLst>
                                          <p:attrName>style.visibility</p:attrName>
                                        </p:attrNameLst>
                                      </p:cBhvr>
                                      <p:to>
                                        <p:strVal val="visible"/>
                                      </p:to>
                                    </p:set>
                                    <p:animEffect transition="in" filter="wedge">
                                      <p:cBhvr>
                                        <p:cTn id="30" dur="2000"/>
                                        <p:tgtEl>
                                          <p:spTgt spid="399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Oval 2"/>
          <p:cNvSpPr>
            <a:spLocks noChangeArrowheads="1"/>
          </p:cNvSpPr>
          <p:nvPr/>
        </p:nvSpPr>
        <p:spPr bwMode="auto">
          <a:xfrm>
            <a:off x="2219325" y="1509713"/>
            <a:ext cx="2971800" cy="2667000"/>
          </a:xfrm>
          <a:prstGeom prst="ellipse">
            <a:avLst/>
          </a:prstGeom>
          <a:solidFill>
            <a:schemeClr val="accent1"/>
          </a:solidFill>
          <a:ln w="9525">
            <a:solidFill>
              <a:schemeClr val="tx1"/>
            </a:solidFill>
            <a:round/>
            <a:headEnd/>
            <a:tailEnd/>
          </a:ln>
        </p:spPr>
        <p:txBody>
          <a:bodyPr wrap="none" anchor="ctr"/>
          <a:lstStyle/>
          <a:p>
            <a:endParaRPr lang="en-US">
              <a:cs typeface="B Lotus" pitchFamily="2" charset="-78"/>
            </a:endParaRPr>
          </a:p>
        </p:txBody>
      </p:sp>
      <p:sp>
        <p:nvSpPr>
          <p:cNvPr id="2052" name="Line 3"/>
          <p:cNvSpPr>
            <a:spLocks noChangeShapeType="1"/>
          </p:cNvSpPr>
          <p:nvPr/>
        </p:nvSpPr>
        <p:spPr bwMode="auto">
          <a:xfrm>
            <a:off x="3705225" y="1509713"/>
            <a:ext cx="0" cy="2667000"/>
          </a:xfrm>
          <a:prstGeom prst="line">
            <a:avLst/>
          </a:prstGeom>
          <a:noFill/>
          <a:ln w="3175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3" name="Line 4"/>
          <p:cNvSpPr>
            <a:spLocks noChangeShapeType="1"/>
          </p:cNvSpPr>
          <p:nvPr/>
        </p:nvSpPr>
        <p:spPr bwMode="auto">
          <a:xfrm>
            <a:off x="2219325" y="2881313"/>
            <a:ext cx="2971800" cy="0"/>
          </a:xfrm>
          <a:prstGeom prst="line">
            <a:avLst/>
          </a:prstGeom>
          <a:noFill/>
          <a:ln w="3175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54" name="Text Box 5"/>
          <p:cNvSpPr txBox="1">
            <a:spLocks noChangeArrowheads="1"/>
          </p:cNvSpPr>
          <p:nvPr/>
        </p:nvSpPr>
        <p:spPr bwMode="auto">
          <a:xfrm>
            <a:off x="4098925" y="2057400"/>
            <a:ext cx="619125"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en-US" altLang="ar-SA" sz="2800">
                <a:latin typeface="Times New Roman" pitchFamily="18" charset="0"/>
                <a:cs typeface="B Lotus" pitchFamily="2" charset="-78"/>
              </a:rPr>
              <a:t>Do</a:t>
            </a:r>
          </a:p>
        </p:txBody>
      </p:sp>
      <p:sp>
        <p:nvSpPr>
          <p:cNvPr id="2055" name="Text Box 6"/>
          <p:cNvSpPr txBox="1">
            <a:spLocks noChangeArrowheads="1"/>
          </p:cNvSpPr>
          <p:nvPr/>
        </p:nvSpPr>
        <p:spPr bwMode="auto">
          <a:xfrm>
            <a:off x="3938588" y="3124200"/>
            <a:ext cx="1082675"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en-US" altLang="ar-SA" sz="2600" b="1">
                <a:latin typeface="Times New Roman" pitchFamily="18" charset="0"/>
                <a:cs typeface="B Lotus" pitchFamily="2" charset="-78"/>
              </a:rPr>
              <a:t>Check</a:t>
            </a:r>
          </a:p>
        </p:txBody>
      </p:sp>
      <p:sp>
        <p:nvSpPr>
          <p:cNvPr id="2056" name="Text Box 7"/>
          <p:cNvSpPr txBox="1">
            <a:spLocks noChangeArrowheads="1"/>
          </p:cNvSpPr>
          <p:nvPr/>
        </p:nvSpPr>
        <p:spPr bwMode="auto">
          <a:xfrm>
            <a:off x="2786063" y="2057400"/>
            <a:ext cx="815975"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en-US" altLang="ar-SA" sz="2800">
                <a:latin typeface="Times New Roman" pitchFamily="18" charset="0"/>
                <a:cs typeface="B Lotus" pitchFamily="2" charset="-78"/>
              </a:rPr>
              <a:t>Plan</a:t>
            </a:r>
          </a:p>
        </p:txBody>
      </p:sp>
      <p:sp>
        <p:nvSpPr>
          <p:cNvPr id="2057" name="Text Box 8"/>
          <p:cNvSpPr txBox="1">
            <a:spLocks noChangeArrowheads="1"/>
          </p:cNvSpPr>
          <p:nvPr/>
        </p:nvSpPr>
        <p:spPr bwMode="auto">
          <a:xfrm>
            <a:off x="2863850" y="3124200"/>
            <a:ext cx="696913"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en-US" altLang="ar-SA" sz="2800">
                <a:latin typeface="Times New Roman" pitchFamily="18" charset="0"/>
                <a:cs typeface="B Lotus" pitchFamily="2" charset="-78"/>
              </a:rPr>
              <a:t>Act</a:t>
            </a:r>
          </a:p>
        </p:txBody>
      </p:sp>
      <p:sp>
        <p:nvSpPr>
          <p:cNvPr id="2058" name="Line 9"/>
          <p:cNvSpPr>
            <a:spLocks noChangeShapeType="1"/>
          </p:cNvSpPr>
          <p:nvPr/>
        </p:nvSpPr>
        <p:spPr bwMode="auto">
          <a:xfrm flipV="1">
            <a:off x="715963" y="1752600"/>
            <a:ext cx="0" cy="3886200"/>
          </a:xfrm>
          <a:prstGeom prst="line">
            <a:avLst/>
          </a:prstGeom>
          <a:noFill/>
          <a:ln w="50800">
            <a:solidFill>
              <a:schemeClr val="tx1"/>
            </a:solidFill>
            <a:round/>
            <a:headEnd/>
            <a:tailEnd type="stealth"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59" name="Line 10"/>
          <p:cNvSpPr>
            <a:spLocks noChangeShapeType="1"/>
          </p:cNvSpPr>
          <p:nvPr/>
        </p:nvSpPr>
        <p:spPr bwMode="auto">
          <a:xfrm>
            <a:off x="715963" y="5638800"/>
            <a:ext cx="7512050" cy="0"/>
          </a:xfrm>
          <a:prstGeom prst="line">
            <a:avLst/>
          </a:prstGeom>
          <a:noFill/>
          <a:ln w="50800">
            <a:solidFill>
              <a:schemeClr val="tx1"/>
            </a:solidFill>
            <a:round/>
            <a:headEnd/>
            <a:tailEnd type="stealth" w="med" len="med"/>
          </a:ln>
          <a:extLst>
            <a:ext uri="{909E8E84-426E-40DD-AFC4-6F175D3DCCD1}">
              <a14:hiddenFill xmlns="" xmlns:a14="http://schemas.microsoft.com/office/drawing/2010/main">
                <a:noFill/>
              </a14:hiddenFill>
            </a:ext>
          </a:extLst>
        </p:spPr>
        <p:txBody>
          <a:bodyPr wrap="none" anchor="ctr"/>
          <a:lstStyle/>
          <a:p>
            <a:endParaRPr lang="en-US"/>
          </a:p>
        </p:txBody>
      </p:sp>
      <p:sp>
        <p:nvSpPr>
          <p:cNvPr id="2060" name="Line 11"/>
          <p:cNvSpPr>
            <a:spLocks noChangeShapeType="1"/>
          </p:cNvSpPr>
          <p:nvPr/>
        </p:nvSpPr>
        <p:spPr bwMode="auto">
          <a:xfrm flipV="1">
            <a:off x="715963" y="2743200"/>
            <a:ext cx="6796087" cy="2819400"/>
          </a:xfrm>
          <a:prstGeom prst="line">
            <a:avLst/>
          </a:prstGeom>
          <a:noFill/>
          <a:ln w="412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061" name="Text Box 12"/>
          <p:cNvSpPr txBox="1">
            <a:spLocks noChangeArrowheads="1"/>
          </p:cNvSpPr>
          <p:nvPr/>
        </p:nvSpPr>
        <p:spPr bwMode="auto">
          <a:xfrm>
            <a:off x="461963" y="1219200"/>
            <a:ext cx="1498600"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2800" b="1">
                <a:latin typeface="Times New Roman" pitchFamily="18" charset="0"/>
                <a:cs typeface="Roya" pitchFamily="2" charset="-78"/>
              </a:rPr>
              <a:t>عملكرد</a:t>
            </a:r>
            <a:endParaRPr lang="en-US" altLang="en-US" sz="2800" b="1">
              <a:latin typeface="Times New Roman" pitchFamily="18" charset="0"/>
              <a:cs typeface="Roya" pitchFamily="2" charset="-78"/>
            </a:endParaRPr>
          </a:p>
        </p:txBody>
      </p:sp>
      <p:sp>
        <p:nvSpPr>
          <p:cNvPr id="2062" name="Text Box 13"/>
          <p:cNvSpPr txBox="1">
            <a:spLocks noChangeArrowheads="1"/>
          </p:cNvSpPr>
          <p:nvPr/>
        </p:nvSpPr>
        <p:spPr bwMode="auto">
          <a:xfrm>
            <a:off x="7807325" y="5715000"/>
            <a:ext cx="839788" cy="554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spcBef>
                <a:spcPct val="50000"/>
              </a:spcBef>
            </a:pPr>
            <a:r>
              <a:rPr lang="ar-SA" altLang="en-US" sz="3000" b="1">
                <a:latin typeface="Times New Roman" pitchFamily="18" charset="0"/>
                <a:ea typeface="Roya" pitchFamily="2" charset="-78"/>
                <a:cs typeface="B Lotus" pitchFamily="2" charset="-78"/>
              </a:rPr>
              <a:t>زمان</a:t>
            </a:r>
            <a:r>
              <a:rPr lang="en-US" altLang="en-US" sz="3000" b="1">
                <a:latin typeface="Times New Roman" pitchFamily="18" charset="0"/>
                <a:ea typeface="Roya" pitchFamily="2" charset="-78"/>
                <a:cs typeface="B Lotus" pitchFamily="2" charset="-78"/>
              </a:rPr>
              <a:t> </a:t>
            </a:r>
          </a:p>
        </p:txBody>
      </p:sp>
      <p:sp>
        <p:nvSpPr>
          <p:cNvPr id="2063" name="AutoShape 14"/>
          <p:cNvSpPr>
            <a:spLocks noChangeArrowheads="1"/>
          </p:cNvSpPr>
          <p:nvPr/>
        </p:nvSpPr>
        <p:spPr bwMode="auto">
          <a:xfrm rot="-3707771">
            <a:off x="4244181" y="405607"/>
            <a:ext cx="541337" cy="2444750"/>
          </a:xfrm>
          <a:prstGeom prst="curvedLeftArrow">
            <a:avLst>
              <a:gd name="adj1" fmla="val 5352"/>
              <a:gd name="adj2" fmla="val 92999"/>
              <a:gd name="adj3" fmla="val 44444"/>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aphicFrame>
        <p:nvGraphicFramePr>
          <p:cNvPr id="2050" name="Object 2048"/>
          <p:cNvGraphicFramePr>
            <a:graphicFrameLocks noChangeAspect="1"/>
          </p:cNvGraphicFramePr>
          <p:nvPr/>
        </p:nvGraphicFramePr>
        <p:xfrm>
          <a:off x="7959725" y="1752600"/>
          <a:ext cx="838200" cy="838200"/>
        </p:xfrm>
        <a:graphic>
          <a:graphicData uri="http://schemas.openxmlformats.org/presentationml/2006/ole">
            <p:oleObj spid="_x0000_s2069" name="Clip" r:id="rId3" imgW="3473450" imgH="3473450" progId="">
              <p:embed/>
            </p:oleObj>
          </a:graphicData>
        </a:graphic>
      </p:graphicFrame>
      <p:sp>
        <p:nvSpPr>
          <p:cNvPr id="2064" name="Text Box 16"/>
          <p:cNvSpPr txBox="1">
            <a:spLocks noChangeArrowheads="1"/>
          </p:cNvSpPr>
          <p:nvPr/>
        </p:nvSpPr>
        <p:spPr bwMode="auto">
          <a:xfrm rot="-1419445">
            <a:off x="5251450" y="3227388"/>
            <a:ext cx="2568575" cy="5794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3200" b="1">
                <a:solidFill>
                  <a:schemeClr val="tx2"/>
                </a:solidFill>
                <a:latin typeface="Traffic" pitchFamily="2" charset="-78"/>
                <a:ea typeface="Roya" pitchFamily="2" charset="-78"/>
                <a:cs typeface="B Lotus" pitchFamily="2" charset="-78"/>
              </a:rPr>
              <a:t>خط بهبود سازمان</a:t>
            </a:r>
          </a:p>
        </p:txBody>
      </p:sp>
      <p:pic>
        <p:nvPicPr>
          <p:cNvPr id="20" name="Picture 19" descr="Quality_Inner.jpg"/>
          <p:cNvPicPr>
            <a:picLocks noChangeAspect="1"/>
          </p:cNvPicPr>
          <p:nvPr/>
        </p:nvPicPr>
        <p:blipFill>
          <a:blip r:embed="rId4" cstate="print"/>
          <a:stretch>
            <a:fillRect/>
          </a:stretch>
        </p:blipFill>
        <p:spPr>
          <a:xfrm>
            <a:off x="6172199" y="228600"/>
            <a:ext cx="1221705" cy="1676400"/>
          </a:xfrm>
          <a:prstGeom prst="rect">
            <a:avLst/>
          </a:prstGeom>
          <a:ln>
            <a:noFill/>
          </a:ln>
          <a:effectLst>
            <a:softEdge rad="112500"/>
          </a:effectLst>
        </p:spPr>
      </p:pic>
    </p:spTree>
  </p:cSld>
  <p:clrMapOvr>
    <a:masterClrMapping/>
  </p:clrMapOvr>
  <p:transition>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50"/>
          <p:cNvSpPr>
            <a:spLocks noChangeArrowheads="1"/>
          </p:cNvSpPr>
          <p:nvPr/>
        </p:nvSpPr>
        <p:spPr bwMode="auto">
          <a:xfrm>
            <a:off x="1066800" y="609600"/>
            <a:ext cx="7239000"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r>
              <a:rPr lang="ar-SA" altLang="en-US" sz="3600" b="1">
                <a:latin typeface="Times New Roman" pitchFamily="18" charset="0"/>
                <a:ea typeface="Roya" pitchFamily="2" charset="-78"/>
                <a:cs typeface="B Lotus" pitchFamily="2" charset="-78"/>
              </a:rPr>
              <a:t>چرخه مديريت در ويرايش جديد استاندارد</a:t>
            </a:r>
            <a:endParaRPr lang="en-US" altLang="en-US" sz="3600" b="1">
              <a:latin typeface="Times New Roman" pitchFamily="18" charset="0"/>
              <a:ea typeface="Roya" pitchFamily="2" charset="-78"/>
              <a:cs typeface="B Lotus" pitchFamily="2" charset="-78"/>
            </a:endParaRPr>
          </a:p>
          <a:p>
            <a:pPr algn="ctr" eaLnBrk="0" hangingPunct="0"/>
            <a:endParaRPr lang="en-US" altLang="en-US" sz="3600" b="1">
              <a:latin typeface="Times New Roman" pitchFamily="18" charset="0"/>
              <a:ea typeface="Roya" pitchFamily="2" charset="-78"/>
              <a:cs typeface="B Lotus" pitchFamily="2" charset="-78"/>
            </a:endParaRPr>
          </a:p>
        </p:txBody>
      </p:sp>
      <p:sp>
        <p:nvSpPr>
          <p:cNvPr id="3076" name="Rectangle 3"/>
          <p:cNvSpPr>
            <a:spLocks noChangeArrowheads="1"/>
          </p:cNvSpPr>
          <p:nvPr/>
        </p:nvSpPr>
        <p:spPr bwMode="auto">
          <a:xfrm>
            <a:off x="152400" y="1524000"/>
            <a:ext cx="8750300" cy="4541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lstStyle/>
          <a:p>
            <a:pPr algn="just" rtl="1" eaLnBrk="0" hangingPunct="0"/>
            <a:endParaRPr lang="ar-SA" altLang="en-US" sz="2400" b="1">
              <a:latin typeface="Times New Roman" pitchFamily="18" charset="0"/>
              <a:ea typeface="Roya" pitchFamily="2" charset="-78"/>
              <a:cs typeface="B Lotus" pitchFamily="2" charset="-78"/>
            </a:endParaRPr>
          </a:p>
        </p:txBody>
      </p:sp>
      <p:sp>
        <p:nvSpPr>
          <p:cNvPr id="6" name="Rectangle 2"/>
          <p:cNvSpPr txBox="1">
            <a:spLocks noChangeArrowheads="1"/>
          </p:cNvSpPr>
          <p:nvPr/>
        </p:nvSpPr>
        <p:spPr bwMode="auto">
          <a:xfrm>
            <a:off x="4870450" y="2438400"/>
            <a:ext cx="4127500" cy="4114800"/>
          </a:xfrm>
          <a:prstGeom prst="rect">
            <a:avLst/>
          </a:prstGeom>
          <a:noFill/>
          <a:ln w="76200" cmpd="tri">
            <a:miter lim="800000"/>
            <a:headEnd/>
            <a:tailEnd/>
          </a:ln>
        </p:spPr>
        <p:txBody>
          <a:bodyPr/>
          <a:lstStyle/>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مديريت استراتژيك</a:t>
            </a:r>
          </a:p>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تعيين هدفها</a:t>
            </a:r>
          </a:p>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طرح ريزي</a:t>
            </a:r>
          </a:p>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اجرا</a:t>
            </a:r>
          </a:p>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ارزيابي نتايج</a:t>
            </a:r>
          </a:p>
          <a:p>
            <a:pPr marL="342900" indent="-342900" algn="r" rtl="1">
              <a:lnSpc>
                <a:spcPct val="90000"/>
              </a:lnSpc>
              <a:spcBef>
                <a:spcPct val="20000"/>
              </a:spcBef>
              <a:buFont typeface="Arial" pitchFamily="34" charset="0"/>
              <a:buChar char="•"/>
              <a:defRPr/>
            </a:pPr>
            <a:r>
              <a:rPr lang="ar-SA" altLang="en-US" sz="3600" b="1" dirty="0">
                <a:latin typeface="+mn-lt"/>
                <a:ea typeface="Roya"/>
                <a:cs typeface="B Lotus" pitchFamily="2" charset="-78"/>
              </a:rPr>
              <a:t> بهبود</a:t>
            </a:r>
          </a:p>
          <a:p>
            <a:pPr marL="342900" indent="-342900">
              <a:lnSpc>
                <a:spcPct val="90000"/>
              </a:lnSpc>
              <a:spcBef>
                <a:spcPct val="20000"/>
              </a:spcBef>
              <a:buFont typeface="Arial" pitchFamily="34" charset="0"/>
              <a:buChar char="•"/>
              <a:defRPr/>
            </a:pPr>
            <a:endParaRPr lang="en-US" altLang="en-US" sz="3600" b="1" dirty="0">
              <a:latin typeface="+mn-lt"/>
              <a:ea typeface="Roya"/>
              <a:cs typeface="B Lotus" pitchFamily="2" charset="-78"/>
            </a:endParaRPr>
          </a:p>
        </p:txBody>
      </p:sp>
      <p:graphicFrame>
        <p:nvGraphicFramePr>
          <p:cNvPr id="3074" name="Object 0"/>
          <p:cNvGraphicFramePr>
            <a:graphicFrameLocks noChangeAspect="1"/>
          </p:cNvGraphicFramePr>
          <p:nvPr/>
        </p:nvGraphicFramePr>
        <p:xfrm>
          <a:off x="1068388" y="2332038"/>
          <a:ext cx="3452812" cy="3459162"/>
        </p:xfrm>
        <a:graphic>
          <a:graphicData uri="http://schemas.openxmlformats.org/presentationml/2006/ole">
            <p:oleObj spid="_x0000_s3084" name="Clip" r:id="rId3" imgW="3452813" imgH="3459163" progId="">
              <p:embed/>
            </p:oleObj>
          </a:graphicData>
        </a:graphic>
      </p:graphicFrame>
      <p:pic>
        <p:nvPicPr>
          <p:cNvPr id="3081" name="Picture 8"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1143000"/>
            <a:ext cx="8229600" cy="457200"/>
          </a:xfrm>
        </p:spPr>
        <p:txBody>
          <a:bodyPr/>
          <a:lstStyle/>
          <a:p>
            <a:pPr eaLnBrk="1" hangingPunct="1">
              <a:defRPr/>
            </a:pPr>
            <a:r>
              <a:rPr lang="ar-SA" altLang="en-US" dirty="0" smtClean="0">
                <a:solidFill>
                  <a:schemeClr val="accent1">
                    <a:lumMod val="50000"/>
                  </a:schemeClr>
                </a:solidFill>
                <a:latin typeface="Times New Roman" pitchFamily="18" charset="0"/>
                <a:ea typeface="Roya" pitchFamily="2" charset="-78"/>
                <a:cs typeface="B Lotus" pitchFamily="2" charset="-78"/>
              </a:rPr>
              <a:t>ساختار و سر فصلــهاي استاندارد</a:t>
            </a:r>
            <a:r>
              <a:rPr lang="ar-SA" altLang="en-US" sz="4000" dirty="0" smtClean="0">
                <a:solidFill>
                  <a:schemeClr val="accent1">
                    <a:lumMod val="50000"/>
                  </a:schemeClr>
                </a:solidFill>
                <a:latin typeface="Times New Roman" pitchFamily="18" charset="0"/>
                <a:ea typeface="Roya" pitchFamily="2" charset="-78"/>
                <a:cs typeface="B Lotus" pitchFamily="2" charset="-78"/>
              </a:rPr>
              <a:t/>
            </a:r>
            <a:br>
              <a:rPr lang="ar-SA" altLang="en-US" sz="4000" dirty="0" smtClean="0">
                <a:solidFill>
                  <a:schemeClr val="accent1">
                    <a:lumMod val="50000"/>
                  </a:schemeClr>
                </a:solidFill>
                <a:latin typeface="Times New Roman" pitchFamily="18" charset="0"/>
                <a:ea typeface="Roya" pitchFamily="2" charset="-78"/>
                <a:cs typeface="B Lotus" pitchFamily="2" charset="-78"/>
              </a:rPr>
            </a:br>
            <a:r>
              <a:rPr lang="ar-SA" altLang="en-US" sz="2000" dirty="0" smtClean="0">
                <a:solidFill>
                  <a:schemeClr val="accent1">
                    <a:lumMod val="50000"/>
                  </a:schemeClr>
                </a:solidFill>
                <a:latin typeface="Times New Roman" pitchFamily="18" charset="0"/>
                <a:ea typeface="Roya" pitchFamily="2" charset="-78"/>
                <a:cs typeface="B Lotus" pitchFamily="2" charset="-78"/>
              </a:rPr>
              <a:t/>
            </a:r>
            <a:br>
              <a:rPr lang="ar-SA" altLang="en-US" sz="2000" dirty="0" smtClean="0">
                <a:solidFill>
                  <a:schemeClr val="accent1">
                    <a:lumMod val="50000"/>
                  </a:schemeClr>
                </a:solidFill>
                <a:latin typeface="Times New Roman" pitchFamily="18" charset="0"/>
                <a:ea typeface="Roya" pitchFamily="2" charset="-78"/>
                <a:cs typeface="B Lotus" pitchFamily="2" charset="-78"/>
              </a:rPr>
            </a:br>
            <a:endParaRPr lang="en-US" dirty="0" smtClean="0">
              <a:solidFill>
                <a:schemeClr val="accent1">
                  <a:lumMod val="50000"/>
                </a:schemeClr>
              </a:solidFill>
              <a:ea typeface="Roya" pitchFamily="2" charset="-78"/>
              <a:cs typeface="B Lotus" pitchFamily="2" charset="-78"/>
            </a:endParaRPr>
          </a:p>
        </p:txBody>
      </p:sp>
      <p:sp>
        <p:nvSpPr>
          <p:cNvPr id="44035" name="Rectangle 6"/>
          <p:cNvSpPr>
            <a:spLocks noChangeArrowheads="1"/>
          </p:cNvSpPr>
          <p:nvPr/>
        </p:nvSpPr>
        <p:spPr bwMode="auto">
          <a:xfrm>
            <a:off x="3997325" y="1624013"/>
            <a:ext cx="4953000" cy="2501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3400" b="1">
                <a:latin typeface="Times New Roman" pitchFamily="18" charset="0"/>
                <a:ea typeface="Roya" pitchFamily="2" charset="-78"/>
                <a:cs typeface="B Lotus" pitchFamily="2" charset="-78"/>
              </a:rPr>
              <a:t>مقدمه</a:t>
            </a:r>
            <a:endParaRPr lang="ar-SA" altLang="en-US" sz="2400" b="1">
              <a:latin typeface="Times New Roman" pitchFamily="18" charset="0"/>
              <a:ea typeface="Roya" pitchFamily="2" charset="-78"/>
              <a:cs typeface="B Lotus" pitchFamily="2" charset="-78"/>
            </a:endParaRPr>
          </a:p>
          <a:p>
            <a:pPr algn="r" rtl="1" eaLnBrk="0" hangingPunct="0"/>
            <a:r>
              <a:rPr lang="ar-SA" altLang="en-US" sz="2600" b="1">
                <a:latin typeface="IPT.Nazanin" pitchFamily="2" charset="2"/>
                <a:ea typeface="Roya" pitchFamily="2" charset="-78"/>
                <a:cs typeface="B Lotus" pitchFamily="2" charset="-78"/>
              </a:rPr>
              <a:t>0-1</a:t>
            </a:r>
            <a:r>
              <a:rPr lang="ar-SA" altLang="en-US" sz="2600" b="1">
                <a:latin typeface="Times New Roman" pitchFamily="18" charset="0"/>
                <a:ea typeface="Roya" pitchFamily="2" charset="-78"/>
                <a:cs typeface="B Lotus" pitchFamily="2" charset="-78"/>
              </a:rPr>
              <a:t>  كليات</a:t>
            </a:r>
          </a:p>
          <a:p>
            <a:pPr algn="r" rtl="1" eaLnBrk="0" hangingPunct="0"/>
            <a:r>
              <a:rPr lang="ar-SA" altLang="en-US" sz="2600" b="1">
                <a:latin typeface="IPT.Nazanin" pitchFamily="2" charset="2"/>
                <a:ea typeface="Roya" pitchFamily="2" charset="-78"/>
                <a:cs typeface="B Lotus" pitchFamily="2" charset="-78"/>
              </a:rPr>
              <a:t>0-2</a:t>
            </a:r>
            <a:r>
              <a:rPr lang="ar-SA" altLang="en-US" sz="2600" b="1">
                <a:latin typeface="Times New Roman" pitchFamily="18" charset="0"/>
                <a:ea typeface="Roya" pitchFamily="2" charset="-78"/>
                <a:cs typeface="B Lotus" pitchFamily="2" charset="-78"/>
              </a:rPr>
              <a:t>  رويكرد فرايندي</a:t>
            </a:r>
          </a:p>
          <a:p>
            <a:pPr algn="r" rtl="1" eaLnBrk="0" hangingPunct="0"/>
            <a:r>
              <a:rPr lang="ar-SA" altLang="en-US" sz="2600" b="1">
                <a:latin typeface="IPT.Nazanin" pitchFamily="2" charset="2"/>
                <a:ea typeface="Roya" pitchFamily="2" charset="-78"/>
                <a:cs typeface="B Lotus" pitchFamily="2" charset="-78"/>
              </a:rPr>
              <a:t>0-3</a:t>
            </a:r>
            <a:r>
              <a:rPr lang="ar-SA" altLang="en-US" sz="2600" b="1">
                <a:latin typeface="Times New Roman" pitchFamily="18" charset="0"/>
                <a:ea typeface="Roya" pitchFamily="2" charset="-78"/>
                <a:cs typeface="B Lotus" pitchFamily="2" charset="-78"/>
              </a:rPr>
              <a:t>  ارتباط با ايزو 9004</a:t>
            </a:r>
          </a:p>
          <a:p>
            <a:pPr algn="r" rtl="1" eaLnBrk="0" hangingPunct="0"/>
            <a:r>
              <a:rPr lang="ar-SA" altLang="en-US" sz="2600" b="1">
                <a:latin typeface="IPT.Nazanin" pitchFamily="2" charset="2"/>
                <a:ea typeface="Roya" pitchFamily="2" charset="-78"/>
                <a:cs typeface="B Lotus" pitchFamily="2" charset="-78"/>
              </a:rPr>
              <a:t>0-4</a:t>
            </a:r>
            <a:r>
              <a:rPr lang="ar-SA" altLang="en-US" sz="2600" b="1">
                <a:latin typeface="Times New Roman" pitchFamily="18" charset="0"/>
                <a:ea typeface="Roya" pitchFamily="2" charset="-78"/>
                <a:cs typeface="B Lotus" pitchFamily="2" charset="-78"/>
              </a:rPr>
              <a:t>  سازگاري با ديگر سيستمهاي مديريت</a:t>
            </a:r>
            <a:endParaRPr lang="en-US" altLang="en-US" sz="2000" b="1">
              <a:latin typeface="Times New Roman" pitchFamily="18" charset="0"/>
              <a:ea typeface="Roya" pitchFamily="2" charset="-78"/>
              <a:cs typeface="B Lotus" pitchFamily="2" charset="-78"/>
            </a:endParaRPr>
          </a:p>
        </p:txBody>
      </p:sp>
      <p:sp>
        <p:nvSpPr>
          <p:cNvPr id="44036" name="Rectangle 7"/>
          <p:cNvSpPr>
            <a:spLocks noChangeArrowheads="1"/>
          </p:cNvSpPr>
          <p:nvPr/>
        </p:nvSpPr>
        <p:spPr bwMode="auto">
          <a:xfrm>
            <a:off x="4638675" y="5762625"/>
            <a:ext cx="4540250" cy="590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3400" b="1">
                <a:latin typeface="IPT.Nazanin" pitchFamily="2" charset="2"/>
                <a:cs typeface="B Lotus" pitchFamily="2" charset="-78"/>
              </a:rPr>
              <a:t>3-</a:t>
            </a:r>
            <a:r>
              <a:rPr lang="ar-SA" altLang="en-US" sz="3400" b="1">
                <a:latin typeface="Times New Roman" pitchFamily="18" charset="0"/>
                <a:ea typeface="Roya" pitchFamily="2" charset="-78"/>
                <a:cs typeface="B Lotus" pitchFamily="2" charset="-78"/>
              </a:rPr>
              <a:t> اصطلاحات و تعاريف</a:t>
            </a:r>
            <a:endParaRPr lang="en-US" altLang="en-US" sz="3400" b="1">
              <a:latin typeface="Times New Roman" pitchFamily="18" charset="0"/>
              <a:ea typeface="Roya" pitchFamily="2" charset="-78"/>
              <a:cs typeface="B Lotus" pitchFamily="2" charset="-78"/>
            </a:endParaRPr>
          </a:p>
        </p:txBody>
      </p:sp>
      <p:sp>
        <p:nvSpPr>
          <p:cNvPr id="44037" name="Rectangle 8"/>
          <p:cNvSpPr>
            <a:spLocks noChangeArrowheads="1"/>
          </p:cNvSpPr>
          <p:nvPr/>
        </p:nvSpPr>
        <p:spPr bwMode="auto">
          <a:xfrm>
            <a:off x="4616450" y="5181600"/>
            <a:ext cx="4540250" cy="517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3400" b="1">
                <a:latin typeface="IPT.Nazanin" pitchFamily="2" charset="2"/>
                <a:cs typeface="B Lotus" pitchFamily="2" charset="-78"/>
              </a:rPr>
              <a:t>2-</a:t>
            </a:r>
            <a:r>
              <a:rPr lang="ar-SA" altLang="en-US" sz="3400" b="1">
                <a:latin typeface="Times New Roman" pitchFamily="18" charset="0"/>
                <a:ea typeface="Roya" pitchFamily="2" charset="-78"/>
                <a:cs typeface="B Lotus" pitchFamily="2" charset="-78"/>
              </a:rPr>
              <a:t> استاندارد مرجع</a:t>
            </a:r>
            <a:endParaRPr lang="en-US" altLang="en-US" sz="3400" b="1">
              <a:latin typeface="Times New Roman" pitchFamily="18" charset="0"/>
              <a:ea typeface="Roya" pitchFamily="2" charset="-78"/>
              <a:cs typeface="B Lotus" pitchFamily="2" charset="-78"/>
            </a:endParaRPr>
          </a:p>
        </p:txBody>
      </p:sp>
      <p:sp>
        <p:nvSpPr>
          <p:cNvPr id="44038" name="Rectangle 9"/>
          <p:cNvSpPr>
            <a:spLocks noChangeArrowheads="1"/>
          </p:cNvSpPr>
          <p:nvPr/>
        </p:nvSpPr>
        <p:spPr bwMode="auto">
          <a:xfrm>
            <a:off x="4473575" y="3721100"/>
            <a:ext cx="4540250" cy="1435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3400" b="1">
                <a:latin typeface="IPT.Nazanin" pitchFamily="2" charset="2"/>
                <a:cs typeface="B Lotus" pitchFamily="2" charset="-78"/>
              </a:rPr>
              <a:t>1-</a:t>
            </a:r>
            <a:r>
              <a:rPr lang="ar-SA" altLang="en-US" sz="3400" b="1">
                <a:latin typeface="Times New Roman" pitchFamily="18" charset="0"/>
                <a:ea typeface="Roya" pitchFamily="2" charset="-78"/>
                <a:cs typeface="B Lotus" pitchFamily="2" charset="-78"/>
              </a:rPr>
              <a:t> هـدف و دامنـه كاربرد</a:t>
            </a:r>
            <a:endParaRPr lang="ar-SA" altLang="en-US" sz="2400" b="1">
              <a:latin typeface="Times New Roman" pitchFamily="18" charset="0"/>
              <a:ea typeface="Roya" pitchFamily="2" charset="-78"/>
              <a:cs typeface="B Lotus" pitchFamily="2" charset="-78"/>
            </a:endParaRPr>
          </a:p>
          <a:p>
            <a:pPr algn="r" rtl="1" eaLnBrk="0" hangingPunct="0"/>
            <a:r>
              <a:rPr lang="ar-SA" altLang="en-US" sz="2400" b="1">
                <a:latin typeface="IPT.Nazanin" pitchFamily="2" charset="2"/>
                <a:cs typeface="B Lotus" pitchFamily="2" charset="-78"/>
              </a:rPr>
              <a:t>    1-1</a:t>
            </a:r>
            <a:r>
              <a:rPr lang="ar-SA" altLang="en-US" sz="2400" b="1">
                <a:latin typeface="Times New Roman" pitchFamily="18" charset="0"/>
                <a:cs typeface="B Lotus" pitchFamily="2" charset="-78"/>
              </a:rPr>
              <a:t> كليات</a:t>
            </a:r>
          </a:p>
          <a:p>
            <a:pPr algn="r" rtl="1" eaLnBrk="0" hangingPunct="0"/>
            <a:r>
              <a:rPr lang="ar-SA" altLang="en-US" sz="2400" b="1">
                <a:latin typeface="IPT.Nazanin" pitchFamily="2" charset="2"/>
                <a:cs typeface="B Lotus" pitchFamily="2" charset="-78"/>
              </a:rPr>
              <a:t>    1-2</a:t>
            </a:r>
            <a:r>
              <a:rPr lang="ar-SA" altLang="en-US" sz="2400" b="1">
                <a:latin typeface="Times New Roman" pitchFamily="18" charset="0"/>
                <a:cs typeface="B Lotus" pitchFamily="2" charset="-78"/>
              </a:rPr>
              <a:t> كاربرد</a:t>
            </a:r>
            <a:endParaRPr lang="en-US" altLang="en-US" sz="2400" b="1">
              <a:latin typeface="Times New Roman" pitchFamily="18" charset="0"/>
              <a:cs typeface="B Lotus" pitchFamily="2" charset="-78"/>
            </a:endParaRPr>
          </a:p>
        </p:txBody>
      </p:sp>
      <p:sp>
        <p:nvSpPr>
          <p:cNvPr id="8" name="Rectangle 7"/>
          <p:cNvSpPr/>
          <p:nvPr/>
        </p:nvSpPr>
        <p:spPr>
          <a:xfrm rot="16200000">
            <a:off x="-1211199" y="3500736"/>
            <a:ext cx="4419601" cy="923330"/>
          </a:xfrm>
          <a:prstGeom prst="rect">
            <a:avLst/>
          </a:prstGeom>
          <a:noFill/>
        </p:spPr>
        <p:txBody>
          <a:bodyPr>
            <a:spAutoFit/>
          </a:bodyPr>
          <a:lstStyle/>
          <a:p>
            <a:pPr algn="ctr">
              <a:defRPr/>
            </a:pPr>
            <a:r>
              <a:rPr lang="en-US" sz="54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charset="0"/>
                <a:cs typeface="+mn-cs"/>
              </a:rPr>
              <a:t>ISO 9001</a:t>
            </a:r>
          </a:p>
        </p:txBody>
      </p:sp>
      <p:pic>
        <p:nvPicPr>
          <p:cNvPr id="44043" name="Picture 10"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362200" y="5867400"/>
            <a:ext cx="636588" cy="665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ChangeArrowheads="1"/>
          </p:cNvSpPr>
          <p:nvPr/>
        </p:nvSpPr>
        <p:spPr bwMode="auto">
          <a:xfrm>
            <a:off x="152400" y="1524000"/>
            <a:ext cx="8750300" cy="4541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lstStyle/>
          <a:p>
            <a:pPr algn="just" rtl="1" eaLnBrk="0" hangingPunct="0"/>
            <a:endParaRPr lang="ar-SA" altLang="en-US" sz="2400" b="1">
              <a:latin typeface="Times New Roman" pitchFamily="18" charset="0"/>
              <a:ea typeface="Roya" pitchFamily="2" charset="-78"/>
              <a:cs typeface="B Lotus" pitchFamily="2" charset="-78"/>
            </a:endParaRPr>
          </a:p>
        </p:txBody>
      </p:sp>
      <p:sp>
        <p:nvSpPr>
          <p:cNvPr id="45059" name="Rectangle 2"/>
          <p:cNvSpPr>
            <a:spLocks noChangeArrowheads="1"/>
          </p:cNvSpPr>
          <p:nvPr/>
        </p:nvSpPr>
        <p:spPr bwMode="auto">
          <a:xfrm>
            <a:off x="2146300" y="914400"/>
            <a:ext cx="6007100" cy="556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4000" b="1">
                <a:latin typeface="IPT.Nazanin" pitchFamily="2" charset="2"/>
                <a:cs typeface="B Lotus" pitchFamily="2" charset="-78"/>
              </a:rPr>
              <a:t>4-</a:t>
            </a:r>
            <a:r>
              <a:rPr lang="ar-SA" altLang="en-US" sz="4000" b="1">
                <a:latin typeface="Times New Roman" pitchFamily="18" charset="0"/>
                <a:ea typeface="Roya" pitchFamily="2" charset="-78"/>
                <a:cs typeface="B Lotus" pitchFamily="2" charset="-78"/>
              </a:rPr>
              <a:t> سيستم مديريت كيفيت</a:t>
            </a:r>
          </a:p>
          <a:p>
            <a:pPr algn="r" rtl="1" eaLnBrk="0" hangingPunct="0"/>
            <a:endParaRPr lang="ar-SA" altLang="en-US" sz="2400" b="1">
              <a:latin typeface="Times New Roman" pitchFamily="18" charset="0"/>
              <a:ea typeface="Roya" pitchFamily="2" charset="-78"/>
              <a:cs typeface="B Lotus" pitchFamily="2" charset="-78"/>
            </a:endParaRPr>
          </a:p>
          <a:p>
            <a:pPr algn="r" rtl="1" eaLnBrk="0" hangingPunct="0"/>
            <a:r>
              <a:rPr lang="ar-SA" altLang="en-US" sz="3800" b="1">
                <a:latin typeface="IPT.Nazanin" pitchFamily="2" charset="2"/>
                <a:cs typeface="B Lotus" pitchFamily="2" charset="-78"/>
              </a:rPr>
              <a:t>       4-1</a:t>
            </a:r>
            <a:r>
              <a:rPr lang="ar-SA" altLang="en-US" sz="3800" b="1">
                <a:latin typeface="Times New Roman" pitchFamily="18" charset="0"/>
                <a:cs typeface="B Lotus" pitchFamily="2" charset="-78"/>
              </a:rPr>
              <a:t> الزامات كلي</a:t>
            </a:r>
            <a:endParaRPr lang="ar-SA" altLang="en-US" sz="2400" b="1">
              <a:latin typeface="Times New Roman" pitchFamily="18" charset="0"/>
              <a:cs typeface="B Lotus" pitchFamily="2" charset="-78"/>
            </a:endParaRPr>
          </a:p>
          <a:p>
            <a:pPr algn="r" rtl="1" eaLnBrk="0" hangingPunct="0">
              <a:buFont typeface="IPT.Nazanin" pitchFamily="2" charset="2"/>
              <a:buChar char=" "/>
            </a:pPr>
            <a:r>
              <a:rPr lang="ar-SA" altLang="en-US" sz="3800" b="1">
                <a:latin typeface="IPT.Nazanin" pitchFamily="2" charset="2"/>
                <a:cs typeface="B Lotus" pitchFamily="2" charset="-78"/>
              </a:rPr>
              <a:t>4-2</a:t>
            </a:r>
            <a:r>
              <a:rPr lang="ar-SA" altLang="en-US" sz="3800" b="1">
                <a:latin typeface="Times New Roman" pitchFamily="18" charset="0"/>
                <a:cs typeface="B Lotus" pitchFamily="2" charset="-78"/>
              </a:rPr>
              <a:t> الزامات مستند سازي</a:t>
            </a:r>
            <a:endParaRPr lang="en-US" altLang="en-US" sz="3800" b="1">
              <a:latin typeface="Times New Roman" pitchFamily="18" charset="0"/>
              <a:cs typeface="B Lotus" pitchFamily="2" charset="-78"/>
            </a:endParaRPr>
          </a:p>
          <a:p>
            <a:pPr algn="r" rtl="1" eaLnBrk="0" hangingPunct="0">
              <a:buFont typeface="IPT.Nazanin" pitchFamily="2" charset="2"/>
              <a:buChar char=" "/>
            </a:pPr>
            <a:endParaRPr lang="ar-SA" altLang="en-US" sz="2400" b="1">
              <a:latin typeface="Times New Roman" pitchFamily="18" charset="0"/>
              <a:cs typeface="B Lotus" pitchFamily="2" charset="-78"/>
            </a:endParaRPr>
          </a:p>
          <a:p>
            <a:pPr algn="r" rtl="1" eaLnBrk="0" hangingPunct="0"/>
            <a:r>
              <a:rPr lang="ar-SA" altLang="en-US" sz="3300" b="1">
                <a:latin typeface="IPT.Nazanin" pitchFamily="2" charset="2"/>
                <a:cs typeface="B Lotus" pitchFamily="2" charset="-78"/>
              </a:rPr>
              <a:t>                4-2-1</a:t>
            </a:r>
            <a:r>
              <a:rPr lang="ar-SA" altLang="en-US" sz="3300" b="1">
                <a:latin typeface="Times New Roman" pitchFamily="18" charset="0"/>
                <a:cs typeface="B Lotus" pitchFamily="2" charset="-78"/>
              </a:rPr>
              <a:t> كليات</a:t>
            </a:r>
          </a:p>
          <a:p>
            <a:pPr algn="r" rtl="1" eaLnBrk="0" hangingPunct="0"/>
            <a:r>
              <a:rPr lang="ar-SA" altLang="en-US" sz="3300" b="1">
                <a:latin typeface="IPT.Nazanin" pitchFamily="2" charset="2"/>
                <a:cs typeface="B Lotus" pitchFamily="2" charset="-78"/>
              </a:rPr>
              <a:t>                4-2-2</a:t>
            </a:r>
            <a:r>
              <a:rPr lang="ar-SA" altLang="en-US" sz="3300" b="1">
                <a:latin typeface="Times New Roman" pitchFamily="18" charset="0"/>
                <a:cs typeface="B Lotus" pitchFamily="2" charset="-78"/>
              </a:rPr>
              <a:t>  نظام نامه كيفيت</a:t>
            </a:r>
          </a:p>
          <a:p>
            <a:pPr algn="r" rtl="1" eaLnBrk="0" hangingPunct="0"/>
            <a:r>
              <a:rPr lang="ar-SA" altLang="en-US" sz="3300" b="1">
                <a:latin typeface="IPT.Nazanin" pitchFamily="2" charset="2"/>
                <a:cs typeface="B Lotus" pitchFamily="2" charset="-78"/>
              </a:rPr>
              <a:t>                4-2-3</a:t>
            </a:r>
            <a:r>
              <a:rPr lang="ar-SA" altLang="en-US" sz="3300" b="1">
                <a:latin typeface="Times New Roman" pitchFamily="18" charset="0"/>
                <a:cs typeface="B Lotus" pitchFamily="2" charset="-78"/>
              </a:rPr>
              <a:t> كنترل مدارك</a:t>
            </a:r>
          </a:p>
          <a:p>
            <a:pPr algn="r" rtl="1" eaLnBrk="0" hangingPunct="0"/>
            <a:r>
              <a:rPr lang="ar-SA" altLang="en-US" sz="3300" b="1">
                <a:latin typeface="IPT.Nazanin" pitchFamily="2" charset="2"/>
                <a:cs typeface="B Lotus" pitchFamily="2" charset="-78"/>
              </a:rPr>
              <a:t>                4-2-4</a:t>
            </a:r>
            <a:r>
              <a:rPr lang="ar-SA" altLang="en-US" sz="3300" b="1">
                <a:latin typeface="Times New Roman" pitchFamily="18" charset="0"/>
                <a:cs typeface="B Lotus" pitchFamily="2" charset="-78"/>
              </a:rPr>
              <a:t>  كنترل سوابق كيفيت</a:t>
            </a:r>
            <a:endParaRPr lang="ar-SA" altLang="en-US" sz="2400" b="1">
              <a:latin typeface="Times New Roman" pitchFamily="18" charset="0"/>
              <a:cs typeface="B Lotus" pitchFamily="2" charset="-78"/>
            </a:endParaRPr>
          </a:p>
        </p:txBody>
      </p:sp>
      <p:pic>
        <p:nvPicPr>
          <p:cNvPr id="9" name="Picture 8" descr="iso9001logo.jpg"/>
          <p:cNvPicPr>
            <a:picLocks noChangeAspect="1"/>
          </p:cNvPicPr>
          <p:nvPr/>
        </p:nvPicPr>
        <p:blipFill>
          <a:blip r:embed="rId2" cstate="print"/>
          <a:stretch>
            <a:fillRect/>
          </a:stretch>
        </p:blipFill>
        <p:spPr>
          <a:xfrm>
            <a:off x="304800" y="2438400"/>
            <a:ext cx="1905000" cy="2105025"/>
          </a:xfrm>
          <a:prstGeom prst="rect">
            <a:avLst/>
          </a:prstGeom>
          <a:ln>
            <a:noFill/>
          </a:ln>
          <a:effectLst>
            <a:softEdge rad="112500"/>
          </a:effectLst>
        </p:spPr>
      </p:pic>
      <p:pic>
        <p:nvPicPr>
          <p:cNvPr id="45064"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2"/>
          <p:cNvSpPr>
            <a:spLocks noGrp="1"/>
          </p:cNvSpPr>
          <p:nvPr>
            <p:ph idx="1"/>
          </p:nvPr>
        </p:nvSpPr>
        <p:spPr>
          <a:xfrm>
            <a:off x="457200" y="1076325"/>
            <a:ext cx="7696200" cy="5248275"/>
          </a:xfrm>
        </p:spPr>
        <p:txBody>
          <a:bodyPr/>
          <a:lstStyle/>
          <a:p>
            <a:pPr algn="just" rtl="1" eaLnBrk="1" hangingPunct="1">
              <a:lnSpc>
                <a:spcPct val="90000"/>
              </a:lnSpc>
              <a:buFontTx/>
              <a:buNone/>
            </a:pPr>
            <a:r>
              <a:rPr lang="ar-SA" altLang="en-US" smtClean="0">
                <a:latin typeface="IPT.Nazanin" pitchFamily="2" charset="2"/>
                <a:cs typeface="B Lotus" pitchFamily="2" charset="-78"/>
              </a:rPr>
              <a:t>4-1</a:t>
            </a:r>
            <a:r>
              <a:rPr lang="ar-SA" altLang="en-US" smtClean="0">
                <a:ea typeface="Roya" pitchFamily="2" charset="-78"/>
                <a:cs typeface="B Lotus" pitchFamily="2" charset="-78"/>
              </a:rPr>
              <a:t>   الزامات كلي</a:t>
            </a:r>
            <a:endParaRPr lang="ar-SA" altLang="en-US" sz="2800" smtClean="0">
              <a:ea typeface="Roya" pitchFamily="2" charset="-78"/>
              <a:cs typeface="B Lotus" pitchFamily="2" charset="-78"/>
            </a:endParaRPr>
          </a:p>
          <a:p>
            <a:pPr algn="just" rtl="1" eaLnBrk="1" hangingPunct="1">
              <a:lnSpc>
                <a:spcPct val="110000"/>
              </a:lnSpc>
              <a:buFontTx/>
              <a:buNone/>
            </a:pPr>
            <a:r>
              <a:rPr lang="ar-SA" altLang="en-US" sz="1800" smtClean="0">
                <a:ea typeface="Roya" pitchFamily="2" charset="-78"/>
                <a:cs typeface="B Lotus" pitchFamily="2" charset="-78"/>
              </a:rPr>
              <a:t>     </a:t>
            </a:r>
            <a:r>
              <a:rPr lang="ar-SA" altLang="en-US" sz="2000" smtClean="0">
                <a:ea typeface="Roya" pitchFamily="2" charset="-78"/>
                <a:cs typeface="B Lotus" pitchFamily="2" charset="-78"/>
              </a:rPr>
              <a:t>ايجاد، مستند سازي، اجرا و نگهداري يك سيستم مديريت كيفيت و بهبود مداوم</a:t>
            </a:r>
          </a:p>
          <a:p>
            <a:pPr algn="just" rtl="1" eaLnBrk="1" hangingPunct="1">
              <a:lnSpc>
                <a:spcPct val="110000"/>
              </a:lnSpc>
              <a:buFontTx/>
              <a:buNone/>
            </a:pPr>
            <a:r>
              <a:rPr lang="ar-SA" altLang="en-US" sz="2000" smtClean="0">
                <a:ea typeface="Roya" pitchFamily="2" charset="-78"/>
                <a:cs typeface="B Lotus" pitchFamily="2" charset="-78"/>
              </a:rPr>
              <a:t>    اثر بخشي آن</a:t>
            </a:r>
          </a:p>
          <a:p>
            <a:pPr algn="just" rtl="1" eaLnBrk="1" hangingPunct="1">
              <a:lnSpc>
                <a:spcPct val="110000"/>
              </a:lnSpc>
            </a:pPr>
            <a:r>
              <a:rPr lang="ar-SA" altLang="en-US" sz="2000" smtClean="0">
                <a:ea typeface="Roya" pitchFamily="2" charset="-78"/>
                <a:cs typeface="B Lotus" pitchFamily="2" charset="-78"/>
              </a:rPr>
              <a:t> شناسايي فرايندها و كاربرد آنها</a:t>
            </a:r>
          </a:p>
          <a:p>
            <a:pPr algn="just" rtl="1" eaLnBrk="1" hangingPunct="1">
              <a:lnSpc>
                <a:spcPct val="110000"/>
              </a:lnSpc>
            </a:pPr>
            <a:r>
              <a:rPr lang="ar-SA" altLang="en-US" sz="2000" smtClean="0">
                <a:ea typeface="Roya" pitchFamily="2" charset="-78"/>
                <a:cs typeface="B Lotus" pitchFamily="2" charset="-78"/>
              </a:rPr>
              <a:t> تعيين توالي و تعامل ميان اين فرايند ها</a:t>
            </a:r>
          </a:p>
          <a:p>
            <a:pPr algn="just" rtl="1" eaLnBrk="1" hangingPunct="1">
              <a:lnSpc>
                <a:spcPct val="110000"/>
              </a:lnSpc>
            </a:pPr>
            <a:r>
              <a:rPr lang="ar-SA" altLang="en-US" sz="2000" smtClean="0">
                <a:ea typeface="Roya" pitchFamily="2" charset="-78"/>
                <a:cs typeface="B Lotus" pitchFamily="2" charset="-78"/>
              </a:rPr>
              <a:t> تعيين معيارها و روشهاي مورد نياز براي حصول اطمينان از اثر بخشي عمليات اجرايي و كنترل اين فرايندها</a:t>
            </a:r>
          </a:p>
          <a:p>
            <a:pPr algn="just" rtl="1" eaLnBrk="1" hangingPunct="1"/>
            <a:r>
              <a:rPr lang="ar-SA" altLang="en-US" sz="2000" smtClean="0">
                <a:ea typeface="Roya" pitchFamily="2" charset="-78"/>
                <a:cs typeface="B Lotus" pitchFamily="2" charset="-78"/>
              </a:rPr>
              <a:t>در دسترس بودن منابع و اطلاعات براي پشتيباني عمليات اجرايي و پايش فرايندها</a:t>
            </a:r>
            <a:endParaRPr lang="en-US" altLang="en-US" sz="2000" smtClean="0">
              <a:ea typeface="Roya" pitchFamily="2" charset="-78"/>
              <a:cs typeface="B Lotus" pitchFamily="2" charset="-78"/>
            </a:endParaRPr>
          </a:p>
          <a:p>
            <a:pPr algn="just" rtl="1" eaLnBrk="1" hangingPunct="1"/>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پايش،</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اندازه</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گيري،</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و</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تحليل</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فرايندها</a:t>
            </a:r>
            <a:endParaRPr lang="en-US" altLang="en-US" sz="2000" smtClean="0">
              <a:ea typeface="Roya" pitchFamily="2" charset="-78"/>
              <a:cs typeface="B Lotus" pitchFamily="2" charset="-78"/>
            </a:endParaRPr>
          </a:p>
          <a:p>
            <a:pPr algn="just" rtl="1" eaLnBrk="1" hangingPunct="1"/>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اجراي</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اقدامات</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لازم</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براي</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دستيابي</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به</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نتايج</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طرح</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ريزي</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شده</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و</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بهبود</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مداوم</a:t>
            </a:r>
            <a:r>
              <a:rPr lang="en-US" altLang="en-US" sz="2000" smtClean="0">
                <a:ea typeface="Roya" pitchFamily="2" charset="-78"/>
                <a:cs typeface="B Lotus" pitchFamily="2" charset="-78"/>
              </a:rPr>
              <a:t> </a:t>
            </a:r>
            <a:r>
              <a:rPr lang="ar-AE" altLang="en-US" sz="2000" smtClean="0">
                <a:ea typeface="Roya" pitchFamily="2" charset="-78"/>
                <a:cs typeface="B Lotus" pitchFamily="2" charset="-78"/>
              </a:rPr>
              <a:t>فرايندها</a:t>
            </a:r>
            <a:endParaRPr lang="en-US" altLang="en-US" sz="2000" smtClean="0">
              <a:ea typeface="Roya" pitchFamily="2" charset="-78"/>
              <a:cs typeface="B Lotus" pitchFamily="2" charset="-78"/>
            </a:endParaRPr>
          </a:p>
          <a:p>
            <a:pPr algn="just" eaLnBrk="1" hangingPunct="1"/>
            <a:endParaRPr lang="en-US" sz="2000" smtClean="0">
              <a:cs typeface="B Lotus" pitchFamily="2" charset="-78"/>
            </a:endParaRPr>
          </a:p>
        </p:txBody>
      </p:sp>
      <p:sp>
        <p:nvSpPr>
          <p:cNvPr id="6" name="Title 5"/>
          <p:cNvSpPr>
            <a:spLocks noGrp="1"/>
          </p:cNvSpPr>
          <p:nvPr>
            <p:ph type="title"/>
          </p:nvPr>
        </p:nvSpPr>
        <p:spPr>
          <a:xfrm>
            <a:off x="457200" y="274638"/>
            <a:ext cx="82296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solidFill>
                  <a:srgbClr val="FF0000"/>
                </a:solidFill>
                <a:effectLst>
                  <a:innerShdw blurRad="50900" dist="38500" dir="13500000">
                    <a:srgbClr val="000000">
                      <a:alpha val="60000"/>
                    </a:srgbClr>
                  </a:innerShdw>
                </a:effectLst>
              </a:rPr>
              <a:t>ISO 9001</a:t>
            </a:r>
          </a:p>
        </p:txBody>
      </p:sp>
      <p:pic>
        <p:nvPicPr>
          <p:cNvPr id="46087" name="Picture 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ChangeArrowheads="1"/>
          </p:cNvSpPr>
          <p:nvPr/>
        </p:nvSpPr>
        <p:spPr bwMode="auto">
          <a:xfrm>
            <a:off x="152400" y="1524000"/>
            <a:ext cx="8750300" cy="4541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lstStyle/>
          <a:p>
            <a:pPr algn="just" rtl="1" eaLnBrk="0" hangingPunct="0"/>
            <a:endParaRPr lang="ar-SA" altLang="en-US" sz="2400" b="1">
              <a:latin typeface="Times New Roman" pitchFamily="18" charset="0"/>
              <a:ea typeface="Roya" pitchFamily="2" charset="-78"/>
              <a:cs typeface="B Lotus" pitchFamily="2" charset="-78"/>
            </a:endParaRPr>
          </a:p>
        </p:txBody>
      </p:sp>
      <p:sp>
        <p:nvSpPr>
          <p:cNvPr id="6" name="Rectangle 2"/>
          <p:cNvSpPr txBox="1">
            <a:spLocks noChangeArrowheads="1"/>
          </p:cNvSpPr>
          <p:nvPr/>
        </p:nvSpPr>
        <p:spPr bwMode="auto">
          <a:xfrm>
            <a:off x="457200" y="1447800"/>
            <a:ext cx="8420100" cy="4246563"/>
          </a:xfrm>
          <a:prstGeom prst="rect">
            <a:avLst/>
          </a:prstGeom>
          <a:noFill/>
          <a:ln w="9525">
            <a:noFill/>
            <a:miter lim="800000"/>
            <a:headEnd/>
            <a:tailEnd/>
          </a:ln>
        </p:spPr>
        <p:txBody>
          <a:bodyPr/>
          <a:lstStyle/>
          <a:p>
            <a:pPr marL="342900" indent="-342900" algn="just" rtl="1">
              <a:spcBef>
                <a:spcPct val="20000"/>
              </a:spcBef>
              <a:defRPr/>
            </a:pPr>
            <a:r>
              <a:rPr lang="ar-SA" altLang="en-US" sz="4000" b="1" dirty="0">
                <a:latin typeface="IPT.Nazanin" pitchFamily="10" charset="2"/>
                <a:cs typeface="B Lotus" pitchFamily="2" charset="-78"/>
              </a:rPr>
              <a:t>4-2</a:t>
            </a:r>
            <a:r>
              <a:rPr lang="ar-SA" altLang="en-US" sz="4000" b="1" dirty="0">
                <a:latin typeface="+mn-lt"/>
                <a:ea typeface="Roya"/>
                <a:cs typeface="B Lotus" pitchFamily="2" charset="-78"/>
              </a:rPr>
              <a:t>    الزامات مستندسازي</a:t>
            </a:r>
            <a:endParaRPr lang="ar-SA" altLang="en-US" sz="3600" b="1" dirty="0">
              <a:latin typeface="+mn-lt"/>
              <a:ea typeface="Roya"/>
              <a:cs typeface="B Lotus" pitchFamily="2" charset="-78"/>
            </a:endParaRPr>
          </a:p>
          <a:p>
            <a:pPr marL="342900" indent="-342900" algn="just" rtl="1">
              <a:spcBef>
                <a:spcPct val="20000"/>
              </a:spcBef>
              <a:defRPr/>
            </a:pPr>
            <a:r>
              <a:rPr lang="ar-SA" altLang="en-US" sz="3800" b="1" dirty="0">
                <a:latin typeface="IPT.Nazanin" pitchFamily="10" charset="2"/>
                <a:cs typeface="B Lotus" pitchFamily="2" charset="-78"/>
              </a:rPr>
              <a:t>    4-2-1</a:t>
            </a:r>
            <a:r>
              <a:rPr lang="ar-SA" altLang="en-US" sz="3800" b="1" dirty="0">
                <a:latin typeface="+mn-lt"/>
                <a:ea typeface="Roya"/>
                <a:cs typeface="B Lotus" pitchFamily="2" charset="-78"/>
              </a:rPr>
              <a:t>   كليات</a:t>
            </a:r>
            <a:endParaRPr lang="ar-SA" altLang="en-US" sz="2800" b="1" dirty="0">
              <a:latin typeface="+mn-lt"/>
              <a:ea typeface="Roya"/>
              <a:cs typeface="B Lotus" pitchFamily="2" charset="-78"/>
            </a:endParaRPr>
          </a:p>
          <a:p>
            <a:pPr marL="342900" indent="-342900" algn="just" rtl="1">
              <a:spcBef>
                <a:spcPct val="20000"/>
              </a:spcBef>
              <a:defRPr/>
            </a:pPr>
            <a:r>
              <a:rPr lang="ar-SA" altLang="en-US" sz="2600" b="1" dirty="0">
                <a:latin typeface="+mn-lt"/>
                <a:ea typeface="Roya"/>
                <a:cs typeface="B Lotus" pitchFamily="2" charset="-78"/>
              </a:rPr>
              <a:t>مدارك سيستم مديريت كيفيت بايد شامل :</a:t>
            </a: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 خط مشي كيفيت و اهداف كيفيت،</a:t>
            </a: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 نظام نامة كيفيت،</a:t>
            </a: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 روش هاي اجرايي خواسته شده در اين استاندارد،</a:t>
            </a: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 مدارك مورد نياز سازمان براي اطمينان از اثربخشي طرح ريزي،</a:t>
            </a:r>
          </a:p>
          <a:p>
            <a:pPr marL="342900" indent="-342900" algn="just" rtl="1">
              <a:spcBef>
                <a:spcPct val="20000"/>
              </a:spcBef>
              <a:defRPr/>
            </a:pPr>
            <a:r>
              <a:rPr lang="ar-SA" altLang="en-US" sz="2600" b="1" dirty="0">
                <a:latin typeface="+mn-lt"/>
                <a:ea typeface="Roya"/>
                <a:cs typeface="B Lotus" pitchFamily="2" charset="-78"/>
              </a:rPr>
              <a:t>     عمليات اجرايي و كنترل فرايندها</a:t>
            </a: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 سوابق كيفيت خواسته شده در اين استاندارد</a:t>
            </a:r>
            <a:endParaRPr lang="en-US" altLang="en-US" sz="2400" b="1" dirty="0">
              <a:latin typeface="+mn-lt"/>
              <a:ea typeface="Roya"/>
              <a:cs typeface="B Lotus" pitchFamily="2" charset="-78"/>
            </a:endParaRPr>
          </a:p>
        </p:txBody>
      </p:sp>
      <p:pic>
        <p:nvPicPr>
          <p:cNvPr id="47108" name="Picture 3" descr="bs00554_"/>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14400" y="1524000"/>
            <a:ext cx="1973263" cy="2020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28600" y="152400"/>
            <a:ext cx="8667750" cy="4114800"/>
          </a:xfrm>
          <a:prstGeom prst="rect">
            <a:avLst/>
          </a:prstGeom>
          <a:noFill/>
          <a:ln w="76200" cmpd="tri">
            <a:noFill/>
            <a:miter lim="800000"/>
            <a:headEnd/>
            <a:tailEnd/>
          </a:ln>
        </p:spPr>
        <p:txBody>
          <a:bodyPr/>
          <a:lstStyle/>
          <a:p>
            <a:pPr marL="342900" indent="-342900" algn="r" rtl="1">
              <a:spcBef>
                <a:spcPct val="20000"/>
              </a:spcBef>
              <a:defRPr/>
            </a:pPr>
            <a:r>
              <a:rPr lang="ar-SA" altLang="en-US" sz="3300" b="1" dirty="0">
                <a:solidFill>
                  <a:schemeClr val="bg1"/>
                </a:solidFill>
                <a:latin typeface="IPT.Nazanin" pitchFamily="10" charset="2"/>
                <a:cs typeface="B Lotus" pitchFamily="2" charset="-78"/>
              </a:rPr>
              <a:t>   </a:t>
            </a:r>
            <a:r>
              <a:rPr lang="ar-SA" altLang="en-US" sz="3800" b="1" dirty="0">
                <a:solidFill>
                  <a:schemeClr val="bg1"/>
                </a:solidFill>
                <a:latin typeface="IPT.Nazanin" pitchFamily="10" charset="2"/>
                <a:cs typeface="B Lotus" pitchFamily="2" charset="-78"/>
              </a:rPr>
              <a:t>4-2-2</a:t>
            </a:r>
            <a:r>
              <a:rPr lang="ar-SA" altLang="en-US" sz="3800" b="1" dirty="0">
                <a:solidFill>
                  <a:schemeClr val="bg1"/>
                </a:solidFill>
                <a:latin typeface="+mn-lt"/>
                <a:ea typeface="Roya"/>
                <a:cs typeface="B Lotus" pitchFamily="2" charset="-78"/>
              </a:rPr>
              <a:t>   نظام نامه كيفيت</a:t>
            </a:r>
            <a:endParaRPr lang="ar-SA" altLang="en-US" sz="3300" b="1" dirty="0">
              <a:solidFill>
                <a:schemeClr val="bg1"/>
              </a:solidFill>
              <a:latin typeface="+mn-lt"/>
              <a:ea typeface="Roya"/>
              <a:cs typeface="B Lotus" pitchFamily="2" charset="-78"/>
            </a:endParaRPr>
          </a:p>
          <a:p>
            <a:pPr marL="342900" indent="-342900" algn="r" rtl="1">
              <a:spcBef>
                <a:spcPct val="20000"/>
              </a:spcBef>
              <a:defRPr/>
            </a:pPr>
            <a:endParaRPr lang="en-US" altLang="en-US" sz="1500" b="1" dirty="0">
              <a:latin typeface="+mn-lt"/>
              <a:ea typeface="Roya"/>
              <a:cs typeface="B Lotus" pitchFamily="2" charset="-78"/>
            </a:endParaRPr>
          </a:p>
          <a:p>
            <a:pPr marL="342900" indent="-342900" algn="r" rtl="1">
              <a:spcBef>
                <a:spcPct val="20000"/>
              </a:spcBef>
              <a:defRPr/>
            </a:pPr>
            <a:endParaRPr lang="en-US" altLang="en-US" sz="1500" b="1" dirty="0">
              <a:latin typeface="+mn-lt"/>
              <a:ea typeface="Roya"/>
              <a:cs typeface="B Lotus" pitchFamily="2" charset="-78"/>
            </a:endParaRPr>
          </a:p>
          <a:p>
            <a:pPr marL="342900" indent="-342900" algn="r" rtl="1">
              <a:spcBef>
                <a:spcPct val="20000"/>
              </a:spcBef>
              <a:defRPr/>
            </a:pPr>
            <a:r>
              <a:rPr lang="ar-SA" altLang="en-US" sz="2600" b="1" dirty="0">
                <a:latin typeface="+mn-lt"/>
                <a:ea typeface="Roya"/>
                <a:cs typeface="B Lotus" pitchFamily="2" charset="-78"/>
              </a:rPr>
              <a:t>سازمان بايد يك نظام نامه كيفيت تهيه كند كه شامل موارد زير باشد:</a:t>
            </a:r>
          </a:p>
          <a:p>
            <a:pPr marL="342900" indent="-342900" algn="r" rtl="1">
              <a:spcBef>
                <a:spcPct val="20000"/>
              </a:spcBef>
              <a:buFont typeface="Arial" pitchFamily="34" charset="0"/>
              <a:buChar char="•"/>
              <a:defRPr/>
            </a:pPr>
            <a:r>
              <a:rPr lang="ar-SA" altLang="en-US" sz="2600" b="1" dirty="0">
                <a:latin typeface="+mn-lt"/>
                <a:ea typeface="Roya"/>
                <a:cs typeface="B Lotus" pitchFamily="2" charset="-78"/>
              </a:rPr>
              <a:t> دامنة كاربرد سيستم مديريت كيفيت</a:t>
            </a:r>
          </a:p>
          <a:p>
            <a:pPr marL="342900" indent="-342900" algn="r" rtl="1">
              <a:spcBef>
                <a:spcPct val="20000"/>
              </a:spcBef>
              <a:buFont typeface="Arial" pitchFamily="34" charset="0"/>
              <a:buChar char="•"/>
              <a:defRPr/>
            </a:pPr>
            <a:r>
              <a:rPr lang="ar-SA" altLang="en-US" sz="2600" b="1" dirty="0">
                <a:latin typeface="+mn-lt"/>
                <a:ea typeface="Roya"/>
                <a:cs typeface="B Lotus" pitchFamily="2" charset="-78"/>
              </a:rPr>
              <a:t> روشهاي اجرايي مدون سيستم مديريت كيفيت يا ارجاع به آنها</a:t>
            </a:r>
          </a:p>
          <a:p>
            <a:pPr marL="342900" indent="-342900" algn="r" rtl="1">
              <a:spcBef>
                <a:spcPct val="20000"/>
              </a:spcBef>
              <a:buFont typeface="Arial" pitchFamily="34" charset="0"/>
              <a:buChar char="•"/>
              <a:defRPr/>
            </a:pPr>
            <a:r>
              <a:rPr lang="ar-SA" altLang="en-US" sz="2600" b="1" dirty="0">
                <a:latin typeface="+mn-lt"/>
                <a:ea typeface="Roya"/>
                <a:cs typeface="B Lotus" pitchFamily="2" charset="-78"/>
              </a:rPr>
              <a:t> توصيفي از تعامل ميان فرايندهاي سيستم مديريت كيفيت</a:t>
            </a:r>
            <a:endParaRPr lang="ar-SA" altLang="en-US" sz="2400" b="1" dirty="0">
              <a:latin typeface="+mn-lt"/>
              <a:ea typeface="Roya"/>
              <a:cs typeface="B Lotus" pitchFamily="2" charset="-78"/>
            </a:endParaRPr>
          </a:p>
        </p:txBody>
      </p:sp>
      <p:grpSp>
        <p:nvGrpSpPr>
          <p:cNvPr id="48131" name="Group 7"/>
          <p:cNvGrpSpPr>
            <a:grpSpLocks/>
          </p:cNvGrpSpPr>
          <p:nvPr/>
        </p:nvGrpSpPr>
        <p:grpSpPr bwMode="auto">
          <a:xfrm>
            <a:off x="412750" y="152400"/>
            <a:ext cx="4159250" cy="914400"/>
            <a:chOff x="632" y="3168"/>
            <a:chExt cx="2620" cy="576"/>
          </a:xfrm>
        </p:grpSpPr>
        <p:sp>
          <p:nvSpPr>
            <p:cNvPr id="48137" name="Text Box 3"/>
            <p:cNvSpPr txBox="1">
              <a:spLocks noChangeArrowheads="1"/>
            </p:cNvSpPr>
            <p:nvPr/>
          </p:nvSpPr>
          <p:spPr bwMode="auto">
            <a:xfrm>
              <a:off x="922" y="3264"/>
              <a:ext cx="938" cy="4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ea typeface="Traffic" pitchFamily="2" charset="-78"/>
                  <a:cs typeface="B Lotus" pitchFamily="2" charset="-78"/>
                </a:rPr>
                <a:t>uality</a:t>
              </a:r>
            </a:p>
          </p:txBody>
        </p:sp>
        <p:sp>
          <p:nvSpPr>
            <p:cNvPr id="48138" name="WordArt 4"/>
            <p:cNvSpPr>
              <a:spLocks noChangeArrowheads="1" noChangeShapeType="1" noTextEdit="1"/>
            </p:cNvSpPr>
            <p:nvPr/>
          </p:nvSpPr>
          <p:spPr bwMode="auto">
            <a:xfrm>
              <a:off x="632" y="3168"/>
              <a:ext cx="364" cy="528"/>
            </a:xfrm>
            <a:prstGeom prst="rect">
              <a:avLst/>
            </a:prstGeom>
          </p:spPr>
          <p:txBody>
            <a:bodyPr wrap="none" fromWordArt="1">
              <a:prstTxWarp prst="textPlain">
                <a:avLst>
                  <a:gd name="adj" fmla="val 37796"/>
                </a:avLst>
              </a:prstTxWarp>
            </a:bodyPr>
            <a:lstStyle/>
            <a:p>
              <a:pPr algn="ctr"/>
              <a:r>
                <a:rPr lang="en-US" sz="20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Q</a:t>
              </a:r>
            </a:p>
          </p:txBody>
        </p:sp>
        <p:sp>
          <p:nvSpPr>
            <p:cNvPr id="48139" name="WordArt 5"/>
            <p:cNvSpPr>
              <a:spLocks noChangeArrowheads="1" noChangeShapeType="1" noTextEdit="1"/>
            </p:cNvSpPr>
            <p:nvPr/>
          </p:nvSpPr>
          <p:spPr bwMode="auto">
            <a:xfrm>
              <a:off x="2024" y="3168"/>
              <a:ext cx="364" cy="528"/>
            </a:xfrm>
            <a:prstGeom prst="rect">
              <a:avLst/>
            </a:prstGeom>
          </p:spPr>
          <p:txBody>
            <a:bodyPr wrap="none" fromWordArt="1">
              <a:prstTxWarp prst="textPlain">
                <a:avLst>
                  <a:gd name="adj" fmla="val 37796"/>
                </a:avLst>
              </a:prstTxWarp>
            </a:bodyPr>
            <a:lstStyle/>
            <a:p>
              <a:pPr algn="ctr"/>
              <a:r>
                <a:rPr lang="en-US" sz="3600" kern="10">
                  <a:ln w="34925">
                    <a:solidFill>
                      <a:srgbClr val="339966"/>
                    </a:solidFill>
                    <a:miter lim="800000"/>
                    <a:headEnd/>
                    <a:tailEnd/>
                  </a:ln>
                  <a:solidFill>
                    <a:srgbClr val="339966"/>
                  </a:solidFill>
                  <a:effectLst>
                    <a:outerShdw dist="35921" dir="2700000" sy="50000" kx="2115830" algn="bl" rotWithShape="0">
                      <a:srgbClr val="C0C0C0"/>
                    </a:outerShdw>
                  </a:effectLst>
                  <a:latin typeface="Arial"/>
                  <a:cs typeface="Arial"/>
                </a:rPr>
                <a:t>M</a:t>
              </a:r>
            </a:p>
          </p:txBody>
        </p:sp>
        <p:sp>
          <p:nvSpPr>
            <p:cNvPr id="48140" name="Text Box 6"/>
            <p:cNvSpPr txBox="1">
              <a:spLocks noChangeArrowheads="1"/>
            </p:cNvSpPr>
            <p:nvPr/>
          </p:nvSpPr>
          <p:spPr bwMode="auto">
            <a:xfrm>
              <a:off x="2294" y="3264"/>
              <a:ext cx="958" cy="4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spcBef>
                  <a:spcPct val="50000"/>
                </a:spcBef>
              </a:pPr>
              <a:r>
                <a:rPr lang="en-US" altLang="ar-SA" sz="4400" b="1" i="1">
                  <a:solidFill>
                    <a:schemeClr val="tx2"/>
                  </a:solidFill>
                  <a:latin typeface="Times New Roman" pitchFamily="18" charset="0"/>
                  <a:ea typeface="Traffic" pitchFamily="2" charset="-78"/>
                  <a:cs typeface="B Lotus" pitchFamily="2" charset="-78"/>
                </a:rPr>
                <a:t>anual</a:t>
              </a:r>
            </a:p>
          </p:txBody>
        </p:sp>
      </p:grpSp>
      <p:pic>
        <p:nvPicPr>
          <p:cNvPr id="10" name="Picture 9" descr="iStock_000008546713XSmall-scaled.jpg"/>
          <p:cNvPicPr>
            <a:picLocks noChangeAspect="1"/>
          </p:cNvPicPr>
          <p:nvPr/>
        </p:nvPicPr>
        <p:blipFill>
          <a:blip r:embed="rId2" cstate="print"/>
          <a:stretch>
            <a:fillRect/>
          </a:stretch>
        </p:blipFill>
        <p:spPr>
          <a:xfrm>
            <a:off x="2438400" y="3048000"/>
            <a:ext cx="5407742" cy="3352800"/>
          </a:xfrm>
          <a:prstGeom prst="rect">
            <a:avLst/>
          </a:prstGeom>
          <a:ln>
            <a:noFill/>
          </a:ln>
          <a:effectLst>
            <a:softEdge rad="112500"/>
          </a:effectLst>
        </p:spPr>
      </p:pic>
      <p:pic>
        <p:nvPicPr>
          <p:cNvPr id="48136" name="Picture 12"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381000" y="228600"/>
            <a:ext cx="8518525" cy="5367338"/>
          </a:xfrm>
          <a:prstGeom prst="rect">
            <a:avLst/>
          </a:prstGeom>
          <a:noFill/>
          <a:ln w="9525">
            <a:noFill/>
            <a:miter lim="800000"/>
            <a:headEnd/>
            <a:tailEnd/>
          </a:ln>
        </p:spPr>
        <p:txBody>
          <a:bodyPr/>
          <a:lstStyle/>
          <a:p>
            <a:pPr marL="342900" indent="-342900" algn="just" rtl="1">
              <a:spcBef>
                <a:spcPct val="20000"/>
              </a:spcBef>
              <a:defRPr/>
            </a:pPr>
            <a:r>
              <a:rPr lang="ar-SA" altLang="en-US" sz="3800" b="1" dirty="0">
                <a:latin typeface="IPT.Nazanin" pitchFamily="10" charset="2"/>
                <a:cs typeface="B Lotus" pitchFamily="2" charset="-78"/>
              </a:rPr>
              <a:t>4-2-3</a:t>
            </a:r>
            <a:r>
              <a:rPr lang="ar-SA" altLang="en-US" sz="3800" b="1" dirty="0">
                <a:latin typeface="+mn-lt"/>
                <a:ea typeface="Roya"/>
                <a:cs typeface="B Lotus" pitchFamily="2" charset="-78"/>
              </a:rPr>
              <a:t>   كنتـرل مـدارك</a:t>
            </a:r>
            <a:endParaRPr lang="en-US" altLang="en-US" sz="3800" b="1" dirty="0">
              <a:latin typeface="+mn-lt"/>
              <a:ea typeface="Roya"/>
              <a:cs typeface="B Lotus" pitchFamily="2" charset="-78"/>
            </a:endParaRPr>
          </a:p>
          <a:p>
            <a:pPr marL="342900" indent="-342900" algn="just" rtl="1">
              <a:spcBef>
                <a:spcPct val="20000"/>
              </a:spcBef>
              <a:defRPr/>
            </a:pPr>
            <a:r>
              <a:rPr lang="ar-SA" altLang="en-US" sz="2600" b="1" dirty="0">
                <a:latin typeface="+mn-lt"/>
                <a:ea typeface="Roya"/>
                <a:cs typeface="B Lotus" pitchFamily="2" charset="-78"/>
              </a:rPr>
              <a:t>  مدارك موردنياز در سيستم مديريت كيفيت بايد تحت كنترل قرار گيرند</a:t>
            </a:r>
            <a:r>
              <a:rPr lang="en-US" altLang="en-US" sz="2600" b="1" dirty="0">
                <a:latin typeface="+mn-lt"/>
                <a:ea typeface="Roya"/>
                <a:cs typeface="B Lotus" pitchFamily="2" charset="-78"/>
              </a:rPr>
              <a:t>.</a:t>
            </a:r>
            <a:endParaRPr lang="ar-SA" altLang="en-US" sz="2600" dirty="0">
              <a:latin typeface="+mn-lt"/>
              <a:ea typeface="Roya"/>
              <a:cs typeface="B Lotus" pitchFamily="2" charset="-78"/>
            </a:endParaRPr>
          </a:p>
          <a:p>
            <a:pPr marL="342900" indent="-342900" algn="just" rtl="1">
              <a:spcBef>
                <a:spcPct val="20000"/>
              </a:spcBef>
              <a:defRPr/>
            </a:pPr>
            <a:r>
              <a:rPr lang="ar-SA" altLang="en-US" sz="2600" b="1" dirty="0">
                <a:latin typeface="+mn-lt"/>
                <a:ea typeface="Roya"/>
                <a:cs typeface="B Lotus" pitchFamily="2" charset="-78"/>
              </a:rPr>
              <a:t>  روش اجرايي مدوني بايد ايجاد شود تا كنترلهاي مورد نياز را تشريح نمايد</a:t>
            </a:r>
            <a:r>
              <a:rPr lang="en-US" altLang="en-US" sz="2600" b="1" dirty="0">
                <a:latin typeface="+mn-lt"/>
                <a:ea typeface="Roya"/>
                <a:cs typeface="B Lotus" pitchFamily="2" charset="-78"/>
              </a:rPr>
              <a:t>.</a:t>
            </a:r>
            <a:r>
              <a:rPr lang="ar-SA" altLang="en-US" sz="2600" b="1" dirty="0">
                <a:latin typeface="+mn-lt"/>
                <a:ea typeface="Roya"/>
                <a:cs typeface="B Lotus" pitchFamily="2" charset="-78"/>
              </a:rPr>
              <a:t> </a:t>
            </a:r>
          </a:p>
          <a:p>
            <a:pPr marL="342900" indent="-342900" algn="just" rtl="1">
              <a:spcBef>
                <a:spcPct val="20000"/>
              </a:spcBef>
              <a:defRPr/>
            </a:pPr>
            <a:endParaRPr lang="en-US" altLang="en-US" sz="1500" b="1" dirty="0">
              <a:latin typeface="+mn-lt"/>
              <a:ea typeface="Roya"/>
              <a:cs typeface="B Lotus" pitchFamily="2" charset="-78"/>
            </a:endParaRP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تصويب مدارك از نظر كفايت قبل از صدور</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buFont typeface="Arial" pitchFamily="34" charset="0"/>
              <a:buChar char="•"/>
              <a:defRPr/>
            </a:pPr>
            <a:r>
              <a:rPr lang="ar-SA" altLang="en-US" sz="2600" b="1" dirty="0">
                <a:latin typeface="+mn-lt"/>
                <a:ea typeface="Roya"/>
                <a:cs typeface="B Lotus" pitchFamily="2" charset="-78"/>
              </a:rPr>
              <a:t> بازنگري و روزآمد نمودن درصورت نياز و تصويب مجدد مدارك</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buFont typeface="Arial" pitchFamily="34" charset="0"/>
              <a:buChar char="•"/>
              <a:defRPr/>
            </a:pPr>
            <a:r>
              <a:rPr lang="ar-SA" altLang="en-US" sz="2600" b="1" dirty="0">
                <a:latin typeface="+mn-lt"/>
                <a:ea typeface="Roya"/>
                <a:cs typeface="B Lotus" pitchFamily="2" charset="-78"/>
              </a:rPr>
              <a:t> اطمينان ازاينكه تغييرات و وضعيت كنوني ويرايش مدارك مشخص است</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lnSpc>
                <a:spcPct val="110000"/>
              </a:lnSpc>
              <a:buFont typeface="Arial" pitchFamily="34" charset="0"/>
              <a:buChar char="•"/>
              <a:defRPr/>
            </a:pPr>
            <a:r>
              <a:rPr lang="ar-SA" altLang="en-US" sz="2600" b="1" dirty="0">
                <a:latin typeface="+mn-lt"/>
                <a:ea typeface="Roya"/>
                <a:cs typeface="B Lotus" pitchFamily="2" charset="-78"/>
              </a:rPr>
              <a:t> اطمينان از در دسترس بودن نسخ مدارك قابل كاربرد در نقاط استفاده</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lnSpc>
                <a:spcPct val="110000"/>
              </a:lnSpc>
              <a:buFont typeface="Arial" pitchFamily="34" charset="0"/>
              <a:buChar char="•"/>
              <a:defRPr/>
            </a:pPr>
            <a:r>
              <a:rPr lang="ar-SA" altLang="en-US" sz="2600" b="1" dirty="0">
                <a:latin typeface="+mn-lt"/>
                <a:ea typeface="Roya"/>
                <a:cs typeface="B Lotus" pitchFamily="2" charset="-78"/>
              </a:rPr>
              <a:t> اطمينان از اينكه مدارك خوانا و شفاف بوده و به سهولت قابل شناسايي هستند</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lnSpc>
                <a:spcPct val="110000"/>
              </a:lnSpc>
              <a:buFont typeface="Arial" pitchFamily="34" charset="0"/>
              <a:buChar char="•"/>
              <a:defRPr/>
            </a:pPr>
            <a:r>
              <a:rPr lang="ar-SA" altLang="en-US" sz="2600" b="1" dirty="0">
                <a:latin typeface="+mn-lt"/>
                <a:ea typeface="Roya"/>
                <a:cs typeface="B Lotus" pitchFamily="2" charset="-78"/>
              </a:rPr>
              <a:t> شناسايي مدارك با منشأ خارجي و كنترل توزيع آنها</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lnSpc>
                <a:spcPct val="110000"/>
              </a:lnSpc>
              <a:buFont typeface="Arial" pitchFamily="34" charset="0"/>
              <a:buChar char="•"/>
              <a:defRPr/>
            </a:pPr>
            <a:r>
              <a:rPr lang="ar-SA" altLang="en-US" sz="2600" b="1" dirty="0">
                <a:latin typeface="+mn-lt"/>
                <a:ea typeface="Roya"/>
                <a:cs typeface="B Lotus" pitchFamily="2" charset="-78"/>
              </a:rPr>
              <a:t> پيشگيري از استفادة ناخواستة مدارك منسوخ و مشخص نمودن آنها به نحو مناسب</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p:txBody>
      </p:sp>
      <p:pic>
        <p:nvPicPr>
          <p:cNvPr id="49158" name="Picture 5"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lu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362200" y="304800"/>
            <a:ext cx="6478588" cy="5191125"/>
          </a:xfrm>
          <a:prstGeom prst="rect">
            <a:avLst/>
          </a:prstGeom>
          <a:noFill/>
          <a:ln w="9525">
            <a:noFill/>
            <a:miter lim="800000"/>
            <a:headEnd/>
            <a:tailEnd/>
          </a:ln>
        </p:spPr>
        <p:txBody>
          <a:bodyPr/>
          <a:lstStyle/>
          <a:p>
            <a:pPr marL="342900" indent="-342900" algn="ctr">
              <a:spcBef>
                <a:spcPct val="20000"/>
              </a:spcBef>
              <a:defRPr/>
            </a:pPr>
            <a:r>
              <a:rPr lang="ar-SA" altLang="en-US" sz="3800" b="1" dirty="0">
                <a:latin typeface="+mn-lt"/>
                <a:ea typeface="Roya"/>
                <a:cs typeface="B Lotus" pitchFamily="2" charset="-78"/>
              </a:rPr>
              <a:t>كنترل سوابق كيفيت</a:t>
            </a:r>
            <a:endParaRPr lang="en-US" altLang="en-US" sz="3800" b="1" dirty="0">
              <a:latin typeface="+mn-lt"/>
              <a:ea typeface="Roya"/>
              <a:cs typeface="B Lotus" pitchFamily="2" charset="-78"/>
            </a:endParaRPr>
          </a:p>
          <a:p>
            <a:pPr marL="342900" indent="-342900" algn="just">
              <a:spcBef>
                <a:spcPct val="20000"/>
              </a:spcBef>
              <a:defRPr/>
            </a:pPr>
            <a:endParaRPr lang="en-US" altLang="en-US" sz="1500" b="1" dirty="0">
              <a:latin typeface="+mn-lt"/>
              <a:ea typeface="Roya"/>
              <a:cs typeface="B Lotus" pitchFamily="2" charset="-78"/>
            </a:endParaRP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سوابق كيفيت بايد ايجاد و نگاهداري شوند تا شواهدي مبني بر انطباق با نيازمنديها و عملكرد مؤثر سيستم مديريت كيفيت ارائه نمايند.</a:t>
            </a:r>
            <a:endParaRPr lang="en-US" altLang="en-US" sz="2600" b="1" dirty="0">
              <a:latin typeface="+mn-lt"/>
              <a:ea typeface="Roya"/>
              <a:cs typeface="B Lotus" pitchFamily="2" charset="-78"/>
            </a:endParaRPr>
          </a:p>
          <a:p>
            <a:pPr marL="342900" indent="-342900" algn="just" rtl="1">
              <a:spcBef>
                <a:spcPct val="20000"/>
              </a:spcBef>
              <a:buFont typeface="Arial" pitchFamily="34" charset="0"/>
              <a:buChar char="•"/>
              <a:defRPr/>
            </a:pPr>
            <a:endParaRPr lang="ar-SA" altLang="en-US" sz="2600" b="1" dirty="0">
              <a:latin typeface="+mn-lt"/>
              <a:ea typeface="Roya"/>
              <a:cs typeface="B Lotus" pitchFamily="2" charset="-78"/>
            </a:endParaRP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سوابق كيفيت بايد خوانا و واضح بوده و به سهولت قابل شناسايي و بازيافت باشند.</a:t>
            </a:r>
            <a:endParaRPr lang="en-US" altLang="en-US" sz="2600" b="1" dirty="0">
              <a:latin typeface="+mn-lt"/>
              <a:ea typeface="Roya"/>
              <a:cs typeface="B Lotus" pitchFamily="2" charset="-78"/>
            </a:endParaRPr>
          </a:p>
          <a:p>
            <a:pPr marL="342900" indent="-342900" algn="just" rtl="1">
              <a:spcBef>
                <a:spcPct val="20000"/>
              </a:spcBef>
              <a:buFont typeface="Arial" pitchFamily="34" charset="0"/>
              <a:buChar char="•"/>
              <a:defRPr/>
            </a:pPr>
            <a:endParaRPr lang="ar-SA" altLang="en-US" sz="1500" b="1" dirty="0">
              <a:latin typeface="+mn-lt"/>
              <a:ea typeface="Roya"/>
              <a:cs typeface="B Lotus" pitchFamily="2" charset="-78"/>
            </a:endParaRPr>
          </a:p>
          <a:p>
            <a:pPr marL="342900" indent="-342900" algn="just" rtl="1">
              <a:spcBef>
                <a:spcPct val="20000"/>
              </a:spcBef>
              <a:buFont typeface="Arial" pitchFamily="34" charset="0"/>
              <a:buChar char="•"/>
              <a:defRPr/>
            </a:pPr>
            <a:r>
              <a:rPr lang="ar-SA" altLang="en-US" sz="2600" b="1" dirty="0">
                <a:latin typeface="+mn-lt"/>
                <a:ea typeface="Roya"/>
                <a:cs typeface="B Lotus" pitchFamily="2" charset="-78"/>
              </a:rPr>
              <a:t>روش اجرايي مدوني بايد ايجاد شود تا كنترلهاي مورد نياز براي شناسايي، نگاهداري، حفاظت، بازيافت، مدت زمان نگاهداري و تعيين تكليف سوابق كيفيت را تعيين كند.</a:t>
            </a:r>
            <a:endParaRPr lang="ar-SA" altLang="en-US" sz="2400" b="1" dirty="0">
              <a:latin typeface="+mn-lt"/>
              <a:ea typeface="Roya"/>
              <a:cs typeface="B Lotus" pitchFamily="2" charset="-78"/>
            </a:endParaRPr>
          </a:p>
        </p:txBody>
      </p:sp>
      <p:grpSp>
        <p:nvGrpSpPr>
          <p:cNvPr id="50179" name="Group 4"/>
          <p:cNvGrpSpPr>
            <a:grpSpLocks/>
          </p:cNvGrpSpPr>
          <p:nvPr/>
        </p:nvGrpSpPr>
        <p:grpSpPr bwMode="auto">
          <a:xfrm>
            <a:off x="228600" y="3810000"/>
            <a:ext cx="1568450" cy="2686050"/>
            <a:chOff x="480" y="1428"/>
            <a:chExt cx="912" cy="1692"/>
          </a:xfrm>
        </p:grpSpPr>
        <p:grpSp>
          <p:nvGrpSpPr>
            <p:cNvPr id="50184" name="Group 5"/>
            <p:cNvGrpSpPr>
              <a:grpSpLocks/>
            </p:cNvGrpSpPr>
            <p:nvPr/>
          </p:nvGrpSpPr>
          <p:grpSpPr bwMode="auto">
            <a:xfrm rot="-2141">
              <a:off x="624" y="1584"/>
              <a:ext cx="766" cy="1536"/>
              <a:chOff x="4666" y="1221"/>
              <a:chExt cx="862" cy="1932"/>
            </a:xfrm>
          </p:grpSpPr>
          <p:sp>
            <p:nvSpPr>
              <p:cNvPr id="50190" name="Rectangle 6"/>
              <p:cNvSpPr>
                <a:spLocks noChangeArrowheads="1"/>
              </p:cNvSpPr>
              <p:nvPr/>
            </p:nvSpPr>
            <p:spPr bwMode="auto">
              <a:xfrm>
                <a:off x="4666" y="1221"/>
                <a:ext cx="862" cy="1932"/>
              </a:xfrm>
              <a:prstGeom prst="rect">
                <a:avLst/>
              </a:prstGeom>
              <a:solidFill>
                <a:srgbClr val="C0C0C0"/>
              </a:solidFill>
              <a:ln w="12700">
                <a:solidFill>
                  <a:srgbClr val="000000"/>
                </a:solidFill>
                <a:miter lim="800000"/>
                <a:headEnd/>
                <a:tailEnd/>
              </a:ln>
            </p:spPr>
            <p:txBody>
              <a:bodyPr wrap="none" anchor="ctr"/>
              <a:lstStyle/>
              <a:p>
                <a:endParaRPr lang="en-US"/>
              </a:p>
            </p:txBody>
          </p:sp>
          <p:grpSp>
            <p:nvGrpSpPr>
              <p:cNvPr id="50191" name="Group 7"/>
              <p:cNvGrpSpPr>
                <a:grpSpLocks/>
              </p:cNvGrpSpPr>
              <p:nvPr/>
            </p:nvGrpSpPr>
            <p:grpSpPr bwMode="auto">
              <a:xfrm>
                <a:off x="4725" y="1308"/>
                <a:ext cx="742" cy="544"/>
                <a:chOff x="4725" y="1308"/>
                <a:chExt cx="742" cy="544"/>
              </a:xfrm>
            </p:grpSpPr>
            <p:sp>
              <p:nvSpPr>
                <p:cNvPr id="50228" name="Rectangle 8"/>
                <p:cNvSpPr>
                  <a:spLocks noChangeArrowheads="1"/>
                </p:cNvSpPr>
                <p:nvPr/>
              </p:nvSpPr>
              <p:spPr bwMode="auto">
                <a:xfrm>
                  <a:off x="4725" y="1308"/>
                  <a:ext cx="742" cy="544"/>
                </a:xfrm>
                <a:prstGeom prst="rect">
                  <a:avLst/>
                </a:prstGeom>
                <a:solidFill>
                  <a:srgbClr val="A0A0A0"/>
                </a:solidFill>
                <a:ln w="12700">
                  <a:solidFill>
                    <a:srgbClr val="000000"/>
                  </a:solidFill>
                  <a:miter lim="800000"/>
                  <a:headEnd/>
                  <a:tailEnd/>
                </a:ln>
              </p:spPr>
              <p:txBody>
                <a:bodyPr wrap="none" anchor="ctr"/>
                <a:lstStyle/>
                <a:p>
                  <a:endParaRPr lang="en-US"/>
                </a:p>
              </p:txBody>
            </p:sp>
            <p:grpSp>
              <p:nvGrpSpPr>
                <p:cNvPr id="50229" name="Group 9"/>
                <p:cNvGrpSpPr>
                  <a:grpSpLocks/>
                </p:cNvGrpSpPr>
                <p:nvPr/>
              </p:nvGrpSpPr>
              <p:grpSpPr bwMode="auto">
                <a:xfrm>
                  <a:off x="4955" y="1393"/>
                  <a:ext cx="325" cy="442"/>
                  <a:chOff x="4955" y="1393"/>
                  <a:chExt cx="325" cy="442"/>
                </a:xfrm>
              </p:grpSpPr>
              <p:grpSp>
                <p:nvGrpSpPr>
                  <p:cNvPr id="50230" name="Group 10"/>
                  <p:cNvGrpSpPr>
                    <a:grpSpLocks/>
                  </p:cNvGrpSpPr>
                  <p:nvPr/>
                </p:nvGrpSpPr>
                <p:grpSpPr bwMode="auto">
                  <a:xfrm>
                    <a:off x="4955" y="1393"/>
                    <a:ext cx="325" cy="96"/>
                    <a:chOff x="4955" y="1393"/>
                    <a:chExt cx="325" cy="96"/>
                  </a:xfrm>
                </p:grpSpPr>
                <p:sp>
                  <p:nvSpPr>
                    <p:cNvPr id="50240" name="Freeform 11"/>
                    <p:cNvSpPr>
                      <a:spLocks/>
                    </p:cNvSpPr>
                    <p:nvPr/>
                  </p:nvSpPr>
                  <p:spPr bwMode="auto">
                    <a:xfrm>
                      <a:off x="4955" y="1401"/>
                      <a:ext cx="325" cy="88"/>
                    </a:xfrm>
                    <a:custGeom>
                      <a:avLst/>
                      <a:gdLst>
                        <a:gd name="T0" fmla="*/ 22 w 325"/>
                        <a:gd name="T1" fmla="*/ 34 h 88"/>
                        <a:gd name="T2" fmla="*/ 50 w 325"/>
                        <a:gd name="T3" fmla="*/ 70 h 88"/>
                        <a:gd name="T4" fmla="*/ 311 w 325"/>
                        <a:gd name="T5" fmla="*/ 70 h 88"/>
                        <a:gd name="T6" fmla="*/ 277 w 325"/>
                        <a:gd name="T7" fmla="*/ 27 h 88"/>
                        <a:gd name="T8" fmla="*/ 277 w 325"/>
                        <a:gd name="T9" fmla="*/ 0 h 88"/>
                        <a:gd name="T10" fmla="*/ 324 w 325"/>
                        <a:gd name="T11" fmla="*/ 59 h 88"/>
                        <a:gd name="T12" fmla="*/ 324 w 325"/>
                        <a:gd name="T13" fmla="*/ 87 h 88"/>
                        <a:gd name="T14" fmla="*/ 43 w 325"/>
                        <a:gd name="T15" fmla="*/ 87 h 88"/>
                        <a:gd name="T16" fmla="*/ 0 w 325"/>
                        <a:gd name="T17" fmla="*/ 34 h 88"/>
                        <a:gd name="T18" fmla="*/ 22 w 325"/>
                        <a:gd name="T19" fmla="*/ 34 h 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5"/>
                        <a:gd name="T31" fmla="*/ 0 h 88"/>
                        <a:gd name="T32" fmla="*/ 325 w 325"/>
                        <a:gd name="T33" fmla="*/ 88 h 8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5" h="88">
                          <a:moveTo>
                            <a:pt x="22" y="34"/>
                          </a:moveTo>
                          <a:lnTo>
                            <a:pt x="50" y="70"/>
                          </a:lnTo>
                          <a:lnTo>
                            <a:pt x="311" y="70"/>
                          </a:lnTo>
                          <a:lnTo>
                            <a:pt x="277" y="27"/>
                          </a:lnTo>
                          <a:lnTo>
                            <a:pt x="277" y="0"/>
                          </a:lnTo>
                          <a:lnTo>
                            <a:pt x="324" y="59"/>
                          </a:lnTo>
                          <a:lnTo>
                            <a:pt x="324" y="87"/>
                          </a:lnTo>
                          <a:lnTo>
                            <a:pt x="43" y="87"/>
                          </a:lnTo>
                          <a:lnTo>
                            <a:pt x="0" y="34"/>
                          </a:lnTo>
                          <a:lnTo>
                            <a:pt x="22" y="34"/>
                          </a:lnTo>
                        </a:path>
                      </a:pathLst>
                    </a:custGeom>
                    <a:solidFill>
                      <a:srgbClr val="60606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41" name="Freeform 12"/>
                    <p:cNvSpPr>
                      <a:spLocks/>
                    </p:cNvSpPr>
                    <p:nvPr/>
                  </p:nvSpPr>
                  <p:spPr bwMode="auto">
                    <a:xfrm>
                      <a:off x="4955" y="1393"/>
                      <a:ext cx="146" cy="40"/>
                    </a:xfrm>
                    <a:custGeom>
                      <a:avLst/>
                      <a:gdLst>
                        <a:gd name="T0" fmla="*/ 15 w 146"/>
                        <a:gd name="T1" fmla="*/ 13 h 40"/>
                        <a:gd name="T2" fmla="*/ 19 w 146"/>
                        <a:gd name="T3" fmla="*/ 0 h 40"/>
                        <a:gd name="T4" fmla="*/ 7 w 146"/>
                        <a:gd name="T5" fmla="*/ 0 h 40"/>
                        <a:gd name="T6" fmla="*/ 0 w 146"/>
                        <a:gd name="T7" fmla="*/ 13 h 40"/>
                        <a:gd name="T8" fmla="*/ 0 w 146"/>
                        <a:gd name="T9" fmla="*/ 39 h 40"/>
                        <a:gd name="T10" fmla="*/ 145 w 146"/>
                        <a:gd name="T11" fmla="*/ 39 h 40"/>
                        <a:gd name="T12" fmla="*/ 145 w 146"/>
                        <a:gd name="T13" fmla="*/ 13 h 40"/>
                        <a:gd name="T14" fmla="*/ 15 w 146"/>
                        <a:gd name="T15" fmla="*/ 13 h 40"/>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40"/>
                        <a:gd name="T26" fmla="*/ 146 w 146"/>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40">
                          <a:moveTo>
                            <a:pt x="15" y="13"/>
                          </a:moveTo>
                          <a:lnTo>
                            <a:pt x="19" y="0"/>
                          </a:lnTo>
                          <a:lnTo>
                            <a:pt x="7" y="0"/>
                          </a:lnTo>
                          <a:lnTo>
                            <a:pt x="0" y="13"/>
                          </a:lnTo>
                          <a:lnTo>
                            <a:pt x="0" y="39"/>
                          </a:lnTo>
                          <a:lnTo>
                            <a:pt x="145" y="39"/>
                          </a:lnTo>
                          <a:lnTo>
                            <a:pt x="145" y="13"/>
                          </a:lnTo>
                          <a:lnTo>
                            <a:pt x="15"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42" name="Freeform 13"/>
                    <p:cNvSpPr>
                      <a:spLocks/>
                    </p:cNvSpPr>
                    <p:nvPr/>
                  </p:nvSpPr>
                  <p:spPr bwMode="auto">
                    <a:xfrm>
                      <a:off x="5092" y="1393"/>
                      <a:ext cx="146" cy="40"/>
                    </a:xfrm>
                    <a:custGeom>
                      <a:avLst/>
                      <a:gdLst>
                        <a:gd name="T0" fmla="*/ 130 w 146"/>
                        <a:gd name="T1" fmla="*/ 13 h 40"/>
                        <a:gd name="T2" fmla="*/ 126 w 146"/>
                        <a:gd name="T3" fmla="*/ 0 h 40"/>
                        <a:gd name="T4" fmla="*/ 138 w 146"/>
                        <a:gd name="T5" fmla="*/ 0 h 40"/>
                        <a:gd name="T6" fmla="*/ 145 w 146"/>
                        <a:gd name="T7" fmla="*/ 13 h 40"/>
                        <a:gd name="T8" fmla="*/ 145 w 146"/>
                        <a:gd name="T9" fmla="*/ 39 h 40"/>
                        <a:gd name="T10" fmla="*/ 0 w 146"/>
                        <a:gd name="T11" fmla="*/ 39 h 40"/>
                        <a:gd name="T12" fmla="*/ 0 w 146"/>
                        <a:gd name="T13" fmla="*/ 13 h 40"/>
                        <a:gd name="T14" fmla="*/ 130 w 146"/>
                        <a:gd name="T15" fmla="*/ 13 h 40"/>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40"/>
                        <a:gd name="T26" fmla="*/ 146 w 146"/>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40">
                          <a:moveTo>
                            <a:pt x="130" y="13"/>
                          </a:moveTo>
                          <a:lnTo>
                            <a:pt x="126" y="0"/>
                          </a:lnTo>
                          <a:lnTo>
                            <a:pt x="138" y="0"/>
                          </a:lnTo>
                          <a:lnTo>
                            <a:pt x="145" y="13"/>
                          </a:lnTo>
                          <a:lnTo>
                            <a:pt x="145" y="39"/>
                          </a:lnTo>
                          <a:lnTo>
                            <a:pt x="0" y="39"/>
                          </a:lnTo>
                          <a:lnTo>
                            <a:pt x="0" y="13"/>
                          </a:lnTo>
                          <a:lnTo>
                            <a:pt x="130"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43" name="Freeform 14"/>
                    <p:cNvSpPr>
                      <a:spLocks/>
                    </p:cNvSpPr>
                    <p:nvPr/>
                  </p:nvSpPr>
                  <p:spPr bwMode="auto">
                    <a:xfrm>
                      <a:off x="4955" y="1393"/>
                      <a:ext cx="15" cy="10"/>
                    </a:xfrm>
                    <a:custGeom>
                      <a:avLst/>
                      <a:gdLst>
                        <a:gd name="T0" fmla="*/ 11 w 15"/>
                        <a:gd name="T1" fmla="*/ 9 h 10"/>
                        <a:gd name="T2" fmla="*/ 14 w 15"/>
                        <a:gd name="T3" fmla="*/ 0 h 10"/>
                        <a:gd name="T4" fmla="*/ 5 w 15"/>
                        <a:gd name="T5" fmla="*/ 0 h 10"/>
                        <a:gd name="T6" fmla="*/ 0 w 15"/>
                        <a:gd name="T7" fmla="*/ 9 h 10"/>
                        <a:gd name="T8" fmla="*/ 11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11" y="9"/>
                          </a:moveTo>
                          <a:lnTo>
                            <a:pt x="14" y="0"/>
                          </a:lnTo>
                          <a:lnTo>
                            <a:pt x="5" y="0"/>
                          </a:lnTo>
                          <a:lnTo>
                            <a:pt x="0" y="9"/>
                          </a:lnTo>
                          <a:lnTo>
                            <a:pt x="11"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44" name="Freeform 15"/>
                    <p:cNvSpPr>
                      <a:spLocks/>
                    </p:cNvSpPr>
                    <p:nvPr/>
                  </p:nvSpPr>
                  <p:spPr bwMode="auto">
                    <a:xfrm>
                      <a:off x="5223" y="1393"/>
                      <a:ext cx="15" cy="10"/>
                    </a:xfrm>
                    <a:custGeom>
                      <a:avLst/>
                      <a:gdLst>
                        <a:gd name="T0" fmla="*/ 3 w 15"/>
                        <a:gd name="T1" fmla="*/ 9 h 10"/>
                        <a:gd name="T2" fmla="*/ 0 w 15"/>
                        <a:gd name="T3" fmla="*/ 0 h 10"/>
                        <a:gd name="T4" fmla="*/ 9 w 15"/>
                        <a:gd name="T5" fmla="*/ 0 h 10"/>
                        <a:gd name="T6" fmla="*/ 14 w 15"/>
                        <a:gd name="T7" fmla="*/ 9 h 10"/>
                        <a:gd name="T8" fmla="*/ 3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3" y="9"/>
                          </a:moveTo>
                          <a:lnTo>
                            <a:pt x="0" y="0"/>
                          </a:lnTo>
                          <a:lnTo>
                            <a:pt x="9" y="0"/>
                          </a:lnTo>
                          <a:lnTo>
                            <a:pt x="14" y="9"/>
                          </a:lnTo>
                          <a:lnTo>
                            <a:pt x="3"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nvGrpSpPr>
                  <p:cNvPr id="50231" name="Group 16"/>
                  <p:cNvGrpSpPr>
                    <a:grpSpLocks/>
                  </p:cNvGrpSpPr>
                  <p:nvPr/>
                </p:nvGrpSpPr>
                <p:grpSpPr bwMode="auto">
                  <a:xfrm>
                    <a:off x="4965" y="1664"/>
                    <a:ext cx="264" cy="171"/>
                    <a:chOff x="4965" y="1664"/>
                    <a:chExt cx="264" cy="171"/>
                  </a:xfrm>
                </p:grpSpPr>
                <p:sp>
                  <p:nvSpPr>
                    <p:cNvPr id="50232" name="Rectangle 17"/>
                    <p:cNvSpPr>
                      <a:spLocks noChangeArrowheads="1"/>
                    </p:cNvSpPr>
                    <p:nvPr/>
                  </p:nvSpPr>
                  <p:spPr bwMode="auto">
                    <a:xfrm>
                      <a:off x="4965" y="1664"/>
                      <a:ext cx="264" cy="77"/>
                    </a:xfrm>
                    <a:prstGeom prst="rect">
                      <a:avLst/>
                    </a:prstGeom>
                    <a:solidFill>
                      <a:srgbClr val="808080"/>
                    </a:solidFill>
                    <a:ln w="12700">
                      <a:solidFill>
                        <a:srgbClr val="000000"/>
                      </a:solidFill>
                      <a:miter lim="800000"/>
                      <a:headEnd/>
                      <a:tailEnd/>
                    </a:ln>
                  </p:spPr>
                  <p:txBody>
                    <a:bodyPr wrap="none" anchor="ctr"/>
                    <a:lstStyle/>
                    <a:p>
                      <a:endParaRPr lang="en-US"/>
                    </a:p>
                  </p:txBody>
                </p:sp>
                <p:sp>
                  <p:nvSpPr>
                    <p:cNvPr id="50233" name="Rectangle 18"/>
                    <p:cNvSpPr>
                      <a:spLocks noChangeArrowheads="1"/>
                    </p:cNvSpPr>
                    <p:nvPr/>
                  </p:nvSpPr>
                  <p:spPr bwMode="auto">
                    <a:xfrm>
                      <a:off x="4981" y="1675"/>
                      <a:ext cx="231" cy="56"/>
                    </a:xfrm>
                    <a:prstGeom prst="rect">
                      <a:avLst/>
                    </a:prstGeom>
                    <a:solidFill>
                      <a:srgbClr val="FFFFFF"/>
                    </a:solidFill>
                    <a:ln w="12700">
                      <a:solidFill>
                        <a:srgbClr val="000000"/>
                      </a:solidFill>
                      <a:miter lim="800000"/>
                      <a:headEnd/>
                      <a:tailEnd/>
                    </a:ln>
                  </p:spPr>
                  <p:txBody>
                    <a:bodyPr wrap="none" anchor="ctr"/>
                    <a:lstStyle/>
                    <a:p>
                      <a:endParaRPr lang="en-US"/>
                    </a:p>
                  </p:txBody>
                </p:sp>
                <p:grpSp>
                  <p:nvGrpSpPr>
                    <p:cNvPr id="50234" name="Group 19"/>
                    <p:cNvGrpSpPr>
                      <a:grpSpLocks/>
                    </p:cNvGrpSpPr>
                    <p:nvPr/>
                  </p:nvGrpSpPr>
                  <p:grpSpPr bwMode="auto">
                    <a:xfrm>
                      <a:off x="5064" y="1769"/>
                      <a:ext cx="65" cy="66"/>
                      <a:chOff x="5064" y="1769"/>
                      <a:chExt cx="65" cy="66"/>
                    </a:xfrm>
                  </p:grpSpPr>
                  <p:sp>
                    <p:nvSpPr>
                      <p:cNvPr id="50235" name="Oval 20"/>
                      <p:cNvSpPr>
                        <a:spLocks noChangeArrowheads="1"/>
                      </p:cNvSpPr>
                      <p:nvPr/>
                    </p:nvSpPr>
                    <p:spPr bwMode="auto">
                      <a:xfrm>
                        <a:off x="5069" y="1773"/>
                        <a:ext cx="60" cy="62"/>
                      </a:xfrm>
                      <a:prstGeom prst="ellipse">
                        <a:avLst/>
                      </a:prstGeom>
                      <a:solidFill>
                        <a:srgbClr val="404040"/>
                      </a:solidFill>
                      <a:ln w="12700">
                        <a:solidFill>
                          <a:srgbClr val="404040"/>
                        </a:solidFill>
                        <a:round/>
                        <a:headEnd/>
                        <a:tailEnd/>
                      </a:ln>
                    </p:spPr>
                    <p:txBody>
                      <a:bodyPr wrap="none" anchor="ctr"/>
                      <a:lstStyle/>
                      <a:p>
                        <a:endParaRPr lang="en-US"/>
                      </a:p>
                    </p:txBody>
                  </p:sp>
                  <p:grpSp>
                    <p:nvGrpSpPr>
                      <p:cNvPr id="50236" name="Group 21"/>
                      <p:cNvGrpSpPr>
                        <a:grpSpLocks/>
                      </p:cNvGrpSpPr>
                      <p:nvPr/>
                    </p:nvGrpSpPr>
                    <p:grpSpPr bwMode="auto">
                      <a:xfrm>
                        <a:off x="5064" y="1769"/>
                        <a:ext cx="60" cy="62"/>
                        <a:chOff x="5064" y="1769"/>
                        <a:chExt cx="60" cy="62"/>
                      </a:xfrm>
                    </p:grpSpPr>
                    <p:sp>
                      <p:nvSpPr>
                        <p:cNvPr id="50237" name="Oval 22"/>
                        <p:cNvSpPr>
                          <a:spLocks noChangeArrowheads="1"/>
                        </p:cNvSpPr>
                        <p:nvPr/>
                      </p:nvSpPr>
                      <p:spPr bwMode="auto">
                        <a:xfrm>
                          <a:off x="5064" y="1769"/>
                          <a:ext cx="60" cy="62"/>
                        </a:xfrm>
                        <a:prstGeom prst="ellipse">
                          <a:avLst/>
                        </a:prstGeom>
                        <a:solidFill>
                          <a:srgbClr val="C0C0C0"/>
                        </a:solidFill>
                        <a:ln w="12700">
                          <a:solidFill>
                            <a:srgbClr val="808080"/>
                          </a:solidFill>
                          <a:round/>
                          <a:headEnd/>
                          <a:tailEnd/>
                        </a:ln>
                      </p:spPr>
                      <p:txBody>
                        <a:bodyPr wrap="none" anchor="ctr"/>
                        <a:lstStyle/>
                        <a:p>
                          <a:endParaRPr lang="en-US"/>
                        </a:p>
                      </p:txBody>
                    </p:sp>
                    <p:sp>
                      <p:nvSpPr>
                        <p:cNvPr id="50238" name="Oval 23"/>
                        <p:cNvSpPr>
                          <a:spLocks noChangeArrowheads="1"/>
                        </p:cNvSpPr>
                        <p:nvPr/>
                      </p:nvSpPr>
                      <p:spPr bwMode="auto">
                        <a:xfrm>
                          <a:off x="5089" y="1783"/>
                          <a:ext cx="9" cy="9"/>
                        </a:xfrm>
                        <a:prstGeom prst="ellipse">
                          <a:avLst/>
                        </a:prstGeom>
                        <a:solidFill>
                          <a:srgbClr val="404040"/>
                        </a:solidFill>
                        <a:ln w="12700">
                          <a:solidFill>
                            <a:srgbClr val="404040"/>
                          </a:solidFill>
                          <a:round/>
                          <a:headEnd/>
                          <a:tailEnd/>
                        </a:ln>
                      </p:spPr>
                      <p:txBody>
                        <a:bodyPr wrap="none" anchor="ctr"/>
                        <a:lstStyle/>
                        <a:p>
                          <a:endParaRPr lang="en-US"/>
                        </a:p>
                      </p:txBody>
                    </p:sp>
                    <p:sp>
                      <p:nvSpPr>
                        <p:cNvPr id="50239" name="Freeform 24"/>
                        <p:cNvSpPr>
                          <a:spLocks/>
                        </p:cNvSpPr>
                        <p:nvPr/>
                      </p:nvSpPr>
                      <p:spPr bwMode="auto">
                        <a:xfrm>
                          <a:off x="5084" y="1799"/>
                          <a:ext cx="19" cy="20"/>
                        </a:xfrm>
                        <a:custGeom>
                          <a:avLst/>
                          <a:gdLst>
                            <a:gd name="T0" fmla="*/ 6 w 19"/>
                            <a:gd name="T1" fmla="*/ 0 h 20"/>
                            <a:gd name="T2" fmla="*/ 0 w 19"/>
                            <a:gd name="T3" fmla="*/ 19 h 20"/>
                            <a:gd name="T4" fmla="*/ 18 w 19"/>
                            <a:gd name="T5" fmla="*/ 19 h 20"/>
                            <a:gd name="T6" fmla="*/ 13 w 19"/>
                            <a:gd name="T7" fmla="*/ 0 h 20"/>
                            <a:gd name="T8" fmla="*/ 6 w 19"/>
                            <a:gd name="T9" fmla="*/ 0 h 20"/>
                            <a:gd name="T10" fmla="*/ 0 60000 65536"/>
                            <a:gd name="T11" fmla="*/ 0 60000 65536"/>
                            <a:gd name="T12" fmla="*/ 0 60000 65536"/>
                            <a:gd name="T13" fmla="*/ 0 60000 65536"/>
                            <a:gd name="T14" fmla="*/ 0 60000 65536"/>
                            <a:gd name="T15" fmla="*/ 0 w 19"/>
                            <a:gd name="T16" fmla="*/ 0 h 20"/>
                            <a:gd name="T17" fmla="*/ 19 w 19"/>
                            <a:gd name="T18" fmla="*/ 20 h 20"/>
                          </a:gdLst>
                          <a:ahLst/>
                          <a:cxnLst>
                            <a:cxn ang="T10">
                              <a:pos x="T0" y="T1"/>
                            </a:cxn>
                            <a:cxn ang="T11">
                              <a:pos x="T2" y="T3"/>
                            </a:cxn>
                            <a:cxn ang="T12">
                              <a:pos x="T4" y="T5"/>
                            </a:cxn>
                            <a:cxn ang="T13">
                              <a:pos x="T6" y="T7"/>
                            </a:cxn>
                            <a:cxn ang="T14">
                              <a:pos x="T8" y="T9"/>
                            </a:cxn>
                          </a:cxnLst>
                          <a:rect l="T15" t="T16" r="T17" b="T18"/>
                          <a:pathLst>
                            <a:path w="19" h="20">
                              <a:moveTo>
                                <a:pt x="6" y="0"/>
                              </a:moveTo>
                              <a:lnTo>
                                <a:pt x="0" y="19"/>
                              </a:lnTo>
                              <a:lnTo>
                                <a:pt x="18" y="19"/>
                              </a:lnTo>
                              <a:lnTo>
                                <a:pt x="13" y="0"/>
                              </a:lnTo>
                              <a:lnTo>
                                <a:pt x="6" y="0"/>
                              </a:lnTo>
                            </a:path>
                          </a:pathLst>
                        </a:custGeom>
                        <a:solidFill>
                          <a:srgbClr val="40404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grpSp>
            </p:grpSp>
          </p:grpSp>
          <p:grpSp>
            <p:nvGrpSpPr>
              <p:cNvPr id="50192" name="Group 25"/>
              <p:cNvGrpSpPr>
                <a:grpSpLocks/>
              </p:cNvGrpSpPr>
              <p:nvPr/>
            </p:nvGrpSpPr>
            <p:grpSpPr bwMode="auto">
              <a:xfrm>
                <a:off x="4725" y="1924"/>
                <a:ext cx="742" cy="544"/>
                <a:chOff x="4725" y="1924"/>
                <a:chExt cx="742" cy="544"/>
              </a:xfrm>
            </p:grpSpPr>
            <p:sp>
              <p:nvSpPr>
                <p:cNvPr id="50211" name="Rectangle 26"/>
                <p:cNvSpPr>
                  <a:spLocks noChangeArrowheads="1"/>
                </p:cNvSpPr>
                <p:nvPr/>
              </p:nvSpPr>
              <p:spPr bwMode="auto">
                <a:xfrm>
                  <a:off x="4725" y="1924"/>
                  <a:ext cx="742" cy="544"/>
                </a:xfrm>
                <a:prstGeom prst="rect">
                  <a:avLst/>
                </a:prstGeom>
                <a:solidFill>
                  <a:srgbClr val="A0A0A0"/>
                </a:solidFill>
                <a:ln w="12700">
                  <a:solidFill>
                    <a:srgbClr val="000000"/>
                  </a:solidFill>
                  <a:miter lim="800000"/>
                  <a:headEnd/>
                  <a:tailEnd/>
                </a:ln>
              </p:spPr>
              <p:txBody>
                <a:bodyPr wrap="none" anchor="ctr"/>
                <a:lstStyle/>
                <a:p>
                  <a:endParaRPr lang="en-US"/>
                </a:p>
              </p:txBody>
            </p:sp>
            <p:grpSp>
              <p:nvGrpSpPr>
                <p:cNvPr id="50212" name="Group 27"/>
                <p:cNvGrpSpPr>
                  <a:grpSpLocks/>
                </p:cNvGrpSpPr>
                <p:nvPr/>
              </p:nvGrpSpPr>
              <p:grpSpPr bwMode="auto">
                <a:xfrm>
                  <a:off x="4955" y="2010"/>
                  <a:ext cx="325" cy="441"/>
                  <a:chOff x="4955" y="2010"/>
                  <a:chExt cx="325" cy="441"/>
                </a:xfrm>
              </p:grpSpPr>
              <p:grpSp>
                <p:nvGrpSpPr>
                  <p:cNvPr id="50213" name="Group 28"/>
                  <p:cNvGrpSpPr>
                    <a:grpSpLocks/>
                  </p:cNvGrpSpPr>
                  <p:nvPr/>
                </p:nvGrpSpPr>
                <p:grpSpPr bwMode="auto">
                  <a:xfrm>
                    <a:off x="4955" y="2010"/>
                    <a:ext cx="325" cy="95"/>
                    <a:chOff x="4955" y="2010"/>
                    <a:chExt cx="325" cy="95"/>
                  </a:xfrm>
                </p:grpSpPr>
                <p:sp>
                  <p:nvSpPr>
                    <p:cNvPr id="50223" name="Freeform 29"/>
                    <p:cNvSpPr>
                      <a:spLocks/>
                    </p:cNvSpPr>
                    <p:nvPr/>
                  </p:nvSpPr>
                  <p:spPr bwMode="auto">
                    <a:xfrm>
                      <a:off x="4955" y="2018"/>
                      <a:ext cx="325" cy="87"/>
                    </a:xfrm>
                    <a:custGeom>
                      <a:avLst/>
                      <a:gdLst>
                        <a:gd name="T0" fmla="*/ 22 w 325"/>
                        <a:gd name="T1" fmla="*/ 33 h 87"/>
                        <a:gd name="T2" fmla="*/ 50 w 325"/>
                        <a:gd name="T3" fmla="*/ 69 h 87"/>
                        <a:gd name="T4" fmla="*/ 311 w 325"/>
                        <a:gd name="T5" fmla="*/ 69 h 87"/>
                        <a:gd name="T6" fmla="*/ 277 w 325"/>
                        <a:gd name="T7" fmla="*/ 26 h 87"/>
                        <a:gd name="T8" fmla="*/ 277 w 325"/>
                        <a:gd name="T9" fmla="*/ 0 h 87"/>
                        <a:gd name="T10" fmla="*/ 324 w 325"/>
                        <a:gd name="T11" fmla="*/ 58 h 87"/>
                        <a:gd name="T12" fmla="*/ 324 w 325"/>
                        <a:gd name="T13" fmla="*/ 86 h 87"/>
                        <a:gd name="T14" fmla="*/ 43 w 325"/>
                        <a:gd name="T15" fmla="*/ 86 h 87"/>
                        <a:gd name="T16" fmla="*/ 0 w 325"/>
                        <a:gd name="T17" fmla="*/ 33 h 87"/>
                        <a:gd name="T18" fmla="*/ 22 w 325"/>
                        <a:gd name="T19" fmla="*/ 33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5"/>
                        <a:gd name="T31" fmla="*/ 0 h 87"/>
                        <a:gd name="T32" fmla="*/ 325 w 325"/>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5" h="87">
                          <a:moveTo>
                            <a:pt x="22" y="33"/>
                          </a:moveTo>
                          <a:lnTo>
                            <a:pt x="50" y="69"/>
                          </a:lnTo>
                          <a:lnTo>
                            <a:pt x="311" y="69"/>
                          </a:lnTo>
                          <a:lnTo>
                            <a:pt x="277" y="26"/>
                          </a:lnTo>
                          <a:lnTo>
                            <a:pt x="277" y="0"/>
                          </a:lnTo>
                          <a:lnTo>
                            <a:pt x="324" y="58"/>
                          </a:lnTo>
                          <a:lnTo>
                            <a:pt x="324" y="86"/>
                          </a:lnTo>
                          <a:lnTo>
                            <a:pt x="43" y="86"/>
                          </a:lnTo>
                          <a:lnTo>
                            <a:pt x="0" y="33"/>
                          </a:lnTo>
                          <a:lnTo>
                            <a:pt x="22" y="33"/>
                          </a:lnTo>
                        </a:path>
                      </a:pathLst>
                    </a:custGeom>
                    <a:solidFill>
                      <a:srgbClr val="60606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24" name="Freeform 30"/>
                    <p:cNvSpPr>
                      <a:spLocks/>
                    </p:cNvSpPr>
                    <p:nvPr/>
                  </p:nvSpPr>
                  <p:spPr bwMode="auto">
                    <a:xfrm>
                      <a:off x="4955" y="2010"/>
                      <a:ext cx="146" cy="39"/>
                    </a:xfrm>
                    <a:custGeom>
                      <a:avLst/>
                      <a:gdLst>
                        <a:gd name="T0" fmla="*/ 15 w 146"/>
                        <a:gd name="T1" fmla="*/ 13 h 39"/>
                        <a:gd name="T2" fmla="*/ 19 w 146"/>
                        <a:gd name="T3" fmla="*/ 0 h 39"/>
                        <a:gd name="T4" fmla="*/ 7 w 146"/>
                        <a:gd name="T5" fmla="*/ 0 h 39"/>
                        <a:gd name="T6" fmla="*/ 0 w 146"/>
                        <a:gd name="T7" fmla="*/ 13 h 39"/>
                        <a:gd name="T8" fmla="*/ 0 w 146"/>
                        <a:gd name="T9" fmla="*/ 38 h 39"/>
                        <a:gd name="T10" fmla="*/ 145 w 146"/>
                        <a:gd name="T11" fmla="*/ 38 h 39"/>
                        <a:gd name="T12" fmla="*/ 145 w 146"/>
                        <a:gd name="T13" fmla="*/ 13 h 39"/>
                        <a:gd name="T14" fmla="*/ 15 w 146"/>
                        <a:gd name="T15" fmla="*/ 13 h 39"/>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39"/>
                        <a:gd name="T26" fmla="*/ 146 w 146"/>
                        <a:gd name="T27" fmla="*/ 39 h 3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39">
                          <a:moveTo>
                            <a:pt x="15" y="13"/>
                          </a:moveTo>
                          <a:lnTo>
                            <a:pt x="19" y="0"/>
                          </a:lnTo>
                          <a:lnTo>
                            <a:pt x="7" y="0"/>
                          </a:lnTo>
                          <a:lnTo>
                            <a:pt x="0" y="13"/>
                          </a:lnTo>
                          <a:lnTo>
                            <a:pt x="0" y="38"/>
                          </a:lnTo>
                          <a:lnTo>
                            <a:pt x="145" y="38"/>
                          </a:lnTo>
                          <a:lnTo>
                            <a:pt x="145" y="13"/>
                          </a:lnTo>
                          <a:lnTo>
                            <a:pt x="15"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25" name="Freeform 31"/>
                    <p:cNvSpPr>
                      <a:spLocks/>
                    </p:cNvSpPr>
                    <p:nvPr/>
                  </p:nvSpPr>
                  <p:spPr bwMode="auto">
                    <a:xfrm>
                      <a:off x="5092" y="2010"/>
                      <a:ext cx="146" cy="39"/>
                    </a:xfrm>
                    <a:custGeom>
                      <a:avLst/>
                      <a:gdLst>
                        <a:gd name="T0" fmla="*/ 130 w 146"/>
                        <a:gd name="T1" fmla="*/ 13 h 39"/>
                        <a:gd name="T2" fmla="*/ 126 w 146"/>
                        <a:gd name="T3" fmla="*/ 0 h 39"/>
                        <a:gd name="T4" fmla="*/ 138 w 146"/>
                        <a:gd name="T5" fmla="*/ 0 h 39"/>
                        <a:gd name="T6" fmla="*/ 145 w 146"/>
                        <a:gd name="T7" fmla="*/ 13 h 39"/>
                        <a:gd name="T8" fmla="*/ 145 w 146"/>
                        <a:gd name="T9" fmla="*/ 38 h 39"/>
                        <a:gd name="T10" fmla="*/ 0 w 146"/>
                        <a:gd name="T11" fmla="*/ 38 h 39"/>
                        <a:gd name="T12" fmla="*/ 0 w 146"/>
                        <a:gd name="T13" fmla="*/ 13 h 39"/>
                        <a:gd name="T14" fmla="*/ 130 w 146"/>
                        <a:gd name="T15" fmla="*/ 13 h 39"/>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39"/>
                        <a:gd name="T26" fmla="*/ 146 w 146"/>
                        <a:gd name="T27" fmla="*/ 39 h 3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39">
                          <a:moveTo>
                            <a:pt x="130" y="13"/>
                          </a:moveTo>
                          <a:lnTo>
                            <a:pt x="126" y="0"/>
                          </a:lnTo>
                          <a:lnTo>
                            <a:pt x="138" y="0"/>
                          </a:lnTo>
                          <a:lnTo>
                            <a:pt x="145" y="13"/>
                          </a:lnTo>
                          <a:lnTo>
                            <a:pt x="145" y="38"/>
                          </a:lnTo>
                          <a:lnTo>
                            <a:pt x="0" y="38"/>
                          </a:lnTo>
                          <a:lnTo>
                            <a:pt x="0" y="13"/>
                          </a:lnTo>
                          <a:lnTo>
                            <a:pt x="130"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26" name="Freeform 32"/>
                    <p:cNvSpPr>
                      <a:spLocks/>
                    </p:cNvSpPr>
                    <p:nvPr/>
                  </p:nvSpPr>
                  <p:spPr bwMode="auto">
                    <a:xfrm>
                      <a:off x="4955" y="2010"/>
                      <a:ext cx="15" cy="10"/>
                    </a:xfrm>
                    <a:custGeom>
                      <a:avLst/>
                      <a:gdLst>
                        <a:gd name="T0" fmla="*/ 11 w 15"/>
                        <a:gd name="T1" fmla="*/ 9 h 10"/>
                        <a:gd name="T2" fmla="*/ 14 w 15"/>
                        <a:gd name="T3" fmla="*/ 0 h 10"/>
                        <a:gd name="T4" fmla="*/ 5 w 15"/>
                        <a:gd name="T5" fmla="*/ 0 h 10"/>
                        <a:gd name="T6" fmla="*/ 0 w 15"/>
                        <a:gd name="T7" fmla="*/ 9 h 10"/>
                        <a:gd name="T8" fmla="*/ 11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11" y="9"/>
                          </a:moveTo>
                          <a:lnTo>
                            <a:pt x="14" y="0"/>
                          </a:lnTo>
                          <a:lnTo>
                            <a:pt x="5" y="0"/>
                          </a:lnTo>
                          <a:lnTo>
                            <a:pt x="0" y="9"/>
                          </a:lnTo>
                          <a:lnTo>
                            <a:pt x="11"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27" name="Freeform 33"/>
                    <p:cNvSpPr>
                      <a:spLocks/>
                    </p:cNvSpPr>
                    <p:nvPr/>
                  </p:nvSpPr>
                  <p:spPr bwMode="auto">
                    <a:xfrm>
                      <a:off x="5223" y="2010"/>
                      <a:ext cx="15" cy="10"/>
                    </a:xfrm>
                    <a:custGeom>
                      <a:avLst/>
                      <a:gdLst>
                        <a:gd name="T0" fmla="*/ 3 w 15"/>
                        <a:gd name="T1" fmla="*/ 9 h 10"/>
                        <a:gd name="T2" fmla="*/ 0 w 15"/>
                        <a:gd name="T3" fmla="*/ 0 h 10"/>
                        <a:gd name="T4" fmla="*/ 9 w 15"/>
                        <a:gd name="T5" fmla="*/ 0 h 10"/>
                        <a:gd name="T6" fmla="*/ 14 w 15"/>
                        <a:gd name="T7" fmla="*/ 9 h 10"/>
                        <a:gd name="T8" fmla="*/ 3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3" y="9"/>
                          </a:moveTo>
                          <a:lnTo>
                            <a:pt x="0" y="0"/>
                          </a:lnTo>
                          <a:lnTo>
                            <a:pt x="9" y="0"/>
                          </a:lnTo>
                          <a:lnTo>
                            <a:pt x="14" y="9"/>
                          </a:lnTo>
                          <a:lnTo>
                            <a:pt x="3"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nvGrpSpPr>
                  <p:cNvPr id="50214" name="Group 36"/>
                  <p:cNvGrpSpPr>
                    <a:grpSpLocks/>
                  </p:cNvGrpSpPr>
                  <p:nvPr/>
                </p:nvGrpSpPr>
                <p:grpSpPr bwMode="auto">
                  <a:xfrm>
                    <a:off x="4965" y="2280"/>
                    <a:ext cx="264" cy="171"/>
                    <a:chOff x="4965" y="2280"/>
                    <a:chExt cx="264" cy="171"/>
                  </a:xfrm>
                </p:grpSpPr>
                <p:sp>
                  <p:nvSpPr>
                    <p:cNvPr id="50215" name="Rectangle 35"/>
                    <p:cNvSpPr>
                      <a:spLocks noChangeArrowheads="1"/>
                    </p:cNvSpPr>
                    <p:nvPr/>
                  </p:nvSpPr>
                  <p:spPr bwMode="auto">
                    <a:xfrm>
                      <a:off x="4965" y="2280"/>
                      <a:ext cx="264" cy="77"/>
                    </a:xfrm>
                    <a:prstGeom prst="rect">
                      <a:avLst/>
                    </a:prstGeom>
                    <a:solidFill>
                      <a:srgbClr val="808080"/>
                    </a:solidFill>
                    <a:ln w="12700">
                      <a:solidFill>
                        <a:srgbClr val="000000"/>
                      </a:solidFill>
                      <a:miter lim="800000"/>
                      <a:headEnd/>
                      <a:tailEnd/>
                    </a:ln>
                  </p:spPr>
                  <p:txBody>
                    <a:bodyPr wrap="none" anchor="ctr"/>
                    <a:lstStyle/>
                    <a:p>
                      <a:endParaRPr lang="en-US"/>
                    </a:p>
                  </p:txBody>
                </p:sp>
                <p:sp>
                  <p:nvSpPr>
                    <p:cNvPr id="50216" name="Rectangle 36"/>
                    <p:cNvSpPr>
                      <a:spLocks noChangeArrowheads="1"/>
                    </p:cNvSpPr>
                    <p:nvPr/>
                  </p:nvSpPr>
                  <p:spPr bwMode="auto">
                    <a:xfrm>
                      <a:off x="4981" y="2291"/>
                      <a:ext cx="231" cy="56"/>
                    </a:xfrm>
                    <a:prstGeom prst="rect">
                      <a:avLst/>
                    </a:prstGeom>
                    <a:solidFill>
                      <a:srgbClr val="FFFFFF"/>
                    </a:solidFill>
                    <a:ln w="12700">
                      <a:solidFill>
                        <a:srgbClr val="000000"/>
                      </a:solidFill>
                      <a:miter lim="800000"/>
                      <a:headEnd/>
                      <a:tailEnd/>
                    </a:ln>
                  </p:spPr>
                  <p:txBody>
                    <a:bodyPr wrap="none" anchor="ctr"/>
                    <a:lstStyle/>
                    <a:p>
                      <a:endParaRPr lang="en-US"/>
                    </a:p>
                  </p:txBody>
                </p:sp>
                <p:grpSp>
                  <p:nvGrpSpPr>
                    <p:cNvPr id="50217" name="Group 39"/>
                    <p:cNvGrpSpPr>
                      <a:grpSpLocks/>
                    </p:cNvGrpSpPr>
                    <p:nvPr/>
                  </p:nvGrpSpPr>
                  <p:grpSpPr bwMode="auto">
                    <a:xfrm>
                      <a:off x="5064" y="2385"/>
                      <a:ext cx="65" cy="66"/>
                      <a:chOff x="5064" y="2385"/>
                      <a:chExt cx="65" cy="66"/>
                    </a:xfrm>
                  </p:grpSpPr>
                  <p:sp>
                    <p:nvSpPr>
                      <p:cNvPr id="50218" name="Oval 38"/>
                      <p:cNvSpPr>
                        <a:spLocks noChangeArrowheads="1"/>
                      </p:cNvSpPr>
                      <p:nvPr/>
                    </p:nvSpPr>
                    <p:spPr bwMode="auto">
                      <a:xfrm>
                        <a:off x="5069" y="2389"/>
                        <a:ext cx="60" cy="62"/>
                      </a:xfrm>
                      <a:prstGeom prst="ellipse">
                        <a:avLst/>
                      </a:prstGeom>
                      <a:solidFill>
                        <a:srgbClr val="404040"/>
                      </a:solidFill>
                      <a:ln w="12700">
                        <a:solidFill>
                          <a:srgbClr val="404040"/>
                        </a:solidFill>
                        <a:round/>
                        <a:headEnd/>
                        <a:tailEnd/>
                      </a:ln>
                    </p:spPr>
                    <p:txBody>
                      <a:bodyPr wrap="none" anchor="ctr"/>
                      <a:lstStyle/>
                      <a:p>
                        <a:endParaRPr lang="en-US"/>
                      </a:p>
                    </p:txBody>
                  </p:sp>
                  <p:grpSp>
                    <p:nvGrpSpPr>
                      <p:cNvPr id="50219" name="Group 41"/>
                      <p:cNvGrpSpPr>
                        <a:grpSpLocks/>
                      </p:cNvGrpSpPr>
                      <p:nvPr/>
                    </p:nvGrpSpPr>
                    <p:grpSpPr bwMode="auto">
                      <a:xfrm>
                        <a:off x="5064" y="2385"/>
                        <a:ext cx="60" cy="62"/>
                        <a:chOff x="5064" y="2385"/>
                        <a:chExt cx="60" cy="62"/>
                      </a:xfrm>
                    </p:grpSpPr>
                    <p:sp>
                      <p:nvSpPr>
                        <p:cNvPr id="50220" name="Oval 40"/>
                        <p:cNvSpPr>
                          <a:spLocks noChangeArrowheads="1"/>
                        </p:cNvSpPr>
                        <p:nvPr/>
                      </p:nvSpPr>
                      <p:spPr bwMode="auto">
                        <a:xfrm>
                          <a:off x="5064" y="2385"/>
                          <a:ext cx="60" cy="62"/>
                        </a:xfrm>
                        <a:prstGeom prst="ellipse">
                          <a:avLst/>
                        </a:prstGeom>
                        <a:solidFill>
                          <a:srgbClr val="C0C0C0"/>
                        </a:solidFill>
                        <a:ln w="12700">
                          <a:solidFill>
                            <a:srgbClr val="808080"/>
                          </a:solidFill>
                          <a:round/>
                          <a:headEnd/>
                          <a:tailEnd/>
                        </a:ln>
                      </p:spPr>
                      <p:txBody>
                        <a:bodyPr wrap="none" anchor="ctr"/>
                        <a:lstStyle/>
                        <a:p>
                          <a:endParaRPr lang="en-US"/>
                        </a:p>
                      </p:txBody>
                    </p:sp>
                    <p:sp>
                      <p:nvSpPr>
                        <p:cNvPr id="50221" name="Oval 41"/>
                        <p:cNvSpPr>
                          <a:spLocks noChangeArrowheads="1"/>
                        </p:cNvSpPr>
                        <p:nvPr/>
                      </p:nvSpPr>
                      <p:spPr bwMode="auto">
                        <a:xfrm>
                          <a:off x="5089" y="2399"/>
                          <a:ext cx="9" cy="9"/>
                        </a:xfrm>
                        <a:prstGeom prst="ellipse">
                          <a:avLst/>
                        </a:prstGeom>
                        <a:solidFill>
                          <a:srgbClr val="404040"/>
                        </a:solidFill>
                        <a:ln w="12700">
                          <a:solidFill>
                            <a:srgbClr val="404040"/>
                          </a:solidFill>
                          <a:round/>
                          <a:headEnd/>
                          <a:tailEnd/>
                        </a:ln>
                      </p:spPr>
                      <p:txBody>
                        <a:bodyPr wrap="none" anchor="ctr"/>
                        <a:lstStyle/>
                        <a:p>
                          <a:endParaRPr lang="en-US"/>
                        </a:p>
                      </p:txBody>
                    </p:sp>
                    <p:sp>
                      <p:nvSpPr>
                        <p:cNvPr id="50222" name="Freeform 42"/>
                        <p:cNvSpPr>
                          <a:spLocks/>
                        </p:cNvSpPr>
                        <p:nvPr/>
                      </p:nvSpPr>
                      <p:spPr bwMode="auto">
                        <a:xfrm>
                          <a:off x="5084" y="2415"/>
                          <a:ext cx="19" cy="20"/>
                        </a:xfrm>
                        <a:custGeom>
                          <a:avLst/>
                          <a:gdLst>
                            <a:gd name="T0" fmla="*/ 6 w 19"/>
                            <a:gd name="T1" fmla="*/ 0 h 20"/>
                            <a:gd name="T2" fmla="*/ 0 w 19"/>
                            <a:gd name="T3" fmla="*/ 19 h 20"/>
                            <a:gd name="T4" fmla="*/ 18 w 19"/>
                            <a:gd name="T5" fmla="*/ 19 h 20"/>
                            <a:gd name="T6" fmla="*/ 13 w 19"/>
                            <a:gd name="T7" fmla="*/ 0 h 20"/>
                            <a:gd name="T8" fmla="*/ 6 w 19"/>
                            <a:gd name="T9" fmla="*/ 0 h 20"/>
                            <a:gd name="T10" fmla="*/ 0 60000 65536"/>
                            <a:gd name="T11" fmla="*/ 0 60000 65536"/>
                            <a:gd name="T12" fmla="*/ 0 60000 65536"/>
                            <a:gd name="T13" fmla="*/ 0 60000 65536"/>
                            <a:gd name="T14" fmla="*/ 0 60000 65536"/>
                            <a:gd name="T15" fmla="*/ 0 w 19"/>
                            <a:gd name="T16" fmla="*/ 0 h 20"/>
                            <a:gd name="T17" fmla="*/ 19 w 19"/>
                            <a:gd name="T18" fmla="*/ 20 h 20"/>
                          </a:gdLst>
                          <a:ahLst/>
                          <a:cxnLst>
                            <a:cxn ang="T10">
                              <a:pos x="T0" y="T1"/>
                            </a:cxn>
                            <a:cxn ang="T11">
                              <a:pos x="T2" y="T3"/>
                            </a:cxn>
                            <a:cxn ang="T12">
                              <a:pos x="T4" y="T5"/>
                            </a:cxn>
                            <a:cxn ang="T13">
                              <a:pos x="T6" y="T7"/>
                            </a:cxn>
                            <a:cxn ang="T14">
                              <a:pos x="T8" y="T9"/>
                            </a:cxn>
                          </a:cxnLst>
                          <a:rect l="T15" t="T16" r="T17" b="T18"/>
                          <a:pathLst>
                            <a:path w="19" h="20">
                              <a:moveTo>
                                <a:pt x="6" y="0"/>
                              </a:moveTo>
                              <a:lnTo>
                                <a:pt x="0" y="19"/>
                              </a:lnTo>
                              <a:lnTo>
                                <a:pt x="18" y="19"/>
                              </a:lnTo>
                              <a:lnTo>
                                <a:pt x="13" y="0"/>
                              </a:lnTo>
                              <a:lnTo>
                                <a:pt x="6" y="0"/>
                              </a:lnTo>
                            </a:path>
                          </a:pathLst>
                        </a:custGeom>
                        <a:solidFill>
                          <a:srgbClr val="40404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grpSp>
            </p:grpSp>
          </p:grpSp>
          <p:grpSp>
            <p:nvGrpSpPr>
              <p:cNvPr id="50193" name="Group 43"/>
              <p:cNvGrpSpPr>
                <a:grpSpLocks/>
              </p:cNvGrpSpPr>
              <p:nvPr/>
            </p:nvGrpSpPr>
            <p:grpSpPr bwMode="auto">
              <a:xfrm>
                <a:off x="4725" y="2534"/>
                <a:ext cx="742" cy="544"/>
                <a:chOff x="4725" y="2534"/>
                <a:chExt cx="742" cy="544"/>
              </a:xfrm>
            </p:grpSpPr>
            <p:sp>
              <p:nvSpPr>
                <p:cNvPr id="50194" name="Rectangle 44"/>
                <p:cNvSpPr>
                  <a:spLocks noChangeArrowheads="1"/>
                </p:cNvSpPr>
                <p:nvPr/>
              </p:nvSpPr>
              <p:spPr bwMode="auto">
                <a:xfrm>
                  <a:off x="4725" y="2534"/>
                  <a:ext cx="742" cy="544"/>
                </a:xfrm>
                <a:prstGeom prst="rect">
                  <a:avLst/>
                </a:prstGeom>
                <a:solidFill>
                  <a:srgbClr val="A0A0A0"/>
                </a:solidFill>
                <a:ln w="12700">
                  <a:solidFill>
                    <a:srgbClr val="000000"/>
                  </a:solidFill>
                  <a:miter lim="800000"/>
                  <a:headEnd/>
                  <a:tailEnd/>
                </a:ln>
              </p:spPr>
              <p:txBody>
                <a:bodyPr wrap="none" anchor="ctr"/>
                <a:lstStyle/>
                <a:p>
                  <a:endParaRPr lang="en-US"/>
                </a:p>
              </p:txBody>
            </p:sp>
            <p:grpSp>
              <p:nvGrpSpPr>
                <p:cNvPr id="50195" name="Group 45"/>
                <p:cNvGrpSpPr>
                  <a:grpSpLocks/>
                </p:cNvGrpSpPr>
                <p:nvPr/>
              </p:nvGrpSpPr>
              <p:grpSpPr bwMode="auto">
                <a:xfrm>
                  <a:off x="4955" y="2620"/>
                  <a:ext cx="325" cy="441"/>
                  <a:chOff x="4955" y="2620"/>
                  <a:chExt cx="325" cy="441"/>
                </a:xfrm>
              </p:grpSpPr>
              <p:grpSp>
                <p:nvGrpSpPr>
                  <p:cNvPr id="50196" name="Group 46"/>
                  <p:cNvGrpSpPr>
                    <a:grpSpLocks/>
                  </p:cNvGrpSpPr>
                  <p:nvPr/>
                </p:nvGrpSpPr>
                <p:grpSpPr bwMode="auto">
                  <a:xfrm>
                    <a:off x="4955" y="2620"/>
                    <a:ext cx="325" cy="95"/>
                    <a:chOff x="4955" y="2620"/>
                    <a:chExt cx="325" cy="95"/>
                  </a:xfrm>
                </p:grpSpPr>
                <p:sp>
                  <p:nvSpPr>
                    <p:cNvPr id="50206" name="Freeform 47"/>
                    <p:cNvSpPr>
                      <a:spLocks/>
                    </p:cNvSpPr>
                    <p:nvPr/>
                  </p:nvSpPr>
                  <p:spPr bwMode="auto">
                    <a:xfrm>
                      <a:off x="4955" y="2628"/>
                      <a:ext cx="325" cy="87"/>
                    </a:xfrm>
                    <a:custGeom>
                      <a:avLst/>
                      <a:gdLst>
                        <a:gd name="T0" fmla="*/ 22 w 325"/>
                        <a:gd name="T1" fmla="*/ 34 h 87"/>
                        <a:gd name="T2" fmla="*/ 50 w 325"/>
                        <a:gd name="T3" fmla="*/ 69 h 87"/>
                        <a:gd name="T4" fmla="*/ 311 w 325"/>
                        <a:gd name="T5" fmla="*/ 69 h 87"/>
                        <a:gd name="T6" fmla="*/ 277 w 325"/>
                        <a:gd name="T7" fmla="*/ 27 h 87"/>
                        <a:gd name="T8" fmla="*/ 277 w 325"/>
                        <a:gd name="T9" fmla="*/ 0 h 87"/>
                        <a:gd name="T10" fmla="*/ 324 w 325"/>
                        <a:gd name="T11" fmla="*/ 58 h 87"/>
                        <a:gd name="T12" fmla="*/ 324 w 325"/>
                        <a:gd name="T13" fmla="*/ 86 h 87"/>
                        <a:gd name="T14" fmla="*/ 43 w 325"/>
                        <a:gd name="T15" fmla="*/ 86 h 87"/>
                        <a:gd name="T16" fmla="*/ 0 w 325"/>
                        <a:gd name="T17" fmla="*/ 34 h 87"/>
                        <a:gd name="T18" fmla="*/ 22 w 325"/>
                        <a:gd name="T19" fmla="*/ 34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5"/>
                        <a:gd name="T31" fmla="*/ 0 h 87"/>
                        <a:gd name="T32" fmla="*/ 325 w 325"/>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5" h="87">
                          <a:moveTo>
                            <a:pt x="22" y="34"/>
                          </a:moveTo>
                          <a:lnTo>
                            <a:pt x="50" y="69"/>
                          </a:lnTo>
                          <a:lnTo>
                            <a:pt x="311" y="69"/>
                          </a:lnTo>
                          <a:lnTo>
                            <a:pt x="277" y="27"/>
                          </a:lnTo>
                          <a:lnTo>
                            <a:pt x="277" y="0"/>
                          </a:lnTo>
                          <a:lnTo>
                            <a:pt x="324" y="58"/>
                          </a:lnTo>
                          <a:lnTo>
                            <a:pt x="324" y="86"/>
                          </a:lnTo>
                          <a:lnTo>
                            <a:pt x="43" y="86"/>
                          </a:lnTo>
                          <a:lnTo>
                            <a:pt x="0" y="34"/>
                          </a:lnTo>
                          <a:lnTo>
                            <a:pt x="22" y="34"/>
                          </a:lnTo>
                        </a:path>
                      </a:pathLst>
                    </a:custGeom>
                    <a:solidFill>
                      <a:srgbClr val="60606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07" name="Freeform 48"/>
                    <p:cNvSpPr>
                      <a:spLocks/>
                    </p:cNvSpPr>
                    <p:nvPr/>
                  </p:nvSpPr>
                  <p:spPr bwMode="auto">
                    <a:xfrm>
                      <a:off x="4955" y="2620"/>
                      <a:ext cx="146" cy="40"/>
                    </a:xfrm>
                    <a:custGeom>
                      <a:avLst/>
                      <a:gdLst>
                        <a:gd name="T0" fmla="*/ 15 w 146"/>
                        <a:gd name="T1" fmla="*/ 13 h 40"/>
                        <a:gd name="T2" fmla="*/ 19 w 146"/>
                        <a:gd name="T3" fmla="*/ 0 h 40"/>
                        <a:gd name="T4" fmla="*/ 7 w 146"/>
                        <a:gd name="T5" fmla="*/ 0 h 40"/>
                        <a:gd name="T6" fmla="*/ 0 w 146"/>
                        <a:gd name="T7" fmla="*/ 13 h 40"/>
                        <a:gd name="T8" fmla="*/ 0 w 146"/>
                        <a:gd name="T9" fmla="*/ 39 h 40"/>
                        <a:gd name="T10" fmla="*/ 145 w 146"/>
                        <a:gd name="T11" fmla="*/ 39 h 40"/>
                        <a:gd name="T12" fmla="*/ 145 w 146"/>
                        <a:gd name="T13" fmla="*/ 13 h 40"/>
                        <a:gd name="T14" fmla="*/ 15 w 146"/>
                        <a:gd name="T15" fmla="*/ 13 h 40"/>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40"/>
                        <a:gd name="T26" fmla="*/ 146 w 146"/>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40">
                          <a:moveTo>
                            <a:pt x="15" y="13"/>
                          </a:moveTo>
                          <a:lnTo>
                            <a:pt x="19" y="0"/>
                          </a:lnTo>
                          <a:lnTo>
                            <a:pt x="7" y="0"/>
                          </a:lnTo>
                          <a:lnTo>
                            <a:pt x="0" y="13"/>
                          </a:lnTo>
                          <a:lnTo>
                            <a:pt x="0" y="39"/>
                          </a:lnTo>
                          <a:lnTo>
                            <a:pt x="145" y="39"/>
                          </a:lnTo>
                          <a:lnTo>
                            <a:pt x="145" y="13"/>
                          </a:lnTo>
                          <a:lnTo>
                            <a:pt x="15"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08" name="Freeform 49"/>
                    <p:cNvSpPr>
                      <a:spLocks/>
                    </p:cNvSpPr>
                    <p:nvPr/>
                  </p:nvSpPr>
                  <p:spPr bwMode="auto">
                    <a:xfrm>
                      <a:off x="5092" y="2620"/>
                      <a:ext cx="146" cy="40"/>
                    </a:xfrm>
                    <a:custGeom>
                      <a:avLst/>
                      <a:gdLst>
                        <a:gd name="T0" fmla="*/ 130 w 146"/>
                        <a:gd name="T1" fmla="*/ 13 h 40"/>
                        <a:gd name="T2" fmla="*/ 126 w 146"/>
                        <a:gd name="T3" fmla="*/ 0 h 40"/>
                        <a:gd name="T4" fmla="*/ 138 w 146"/>
                        <a:gd name="T5" fmla="*/ 0 h 40"/>
                        <a:gd name="T6" fmla="*/ 145 w 146"/>
                        <a:gd name="T7" fmla="*/ 13 h 40"/>
                        <a:gd name="T8" fmla="*/ 145 w 146"/>
                        <a:gd name="T9" fmla="*/ 39 h 40"/>
                        <a:gd name="T10" fmla="*/ 0 w 146"/>
                        <a:gd name="T11" fmla="*/ 39 h 40"/>
                        <a:gd name="T12" fmla="*/ 0 w 146"/>
                        <a:gd name="T13" fmla="*/ 13 h 40"/>
                        <a:gd name="T14" fmla="*/ 130 w 146"/>
                        <a:gd name="T15" fmla="*/ 13 h 40"/>
                        <a:gd name="T16" fmla="*/ 0 60000 65536"/>
                        <a:gd name="T17" fmla="*/ 0 60000 65536"/>
                        <a:gd name="T18" fmla="*/ 0 60000 65536"/>
                        <a:gd name="T19" fmla="*/ 0 60000 65536"/>
                        <a:gd name="T20" fmla="*/ 0 60000 65536"/>
                        <a:gd name="T21" fmla="*/ 0 60000 65536"/>
                        <a:gd name="T22" fmla="*/ 0 60000 65536"/>
                        <a:gd name="T23" fmla="*/ 0 60000 65536"/>
                        <a:gd name="T24" fmla="*/ 0 w 146"/>
                        <a:gd name="T25" fmla="*/ 0 h 40"/>
                        <a:gd name="T26" fmla="*/ 146 w 146"/>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6" h="40">
                          <a:moveTo>
                            <a:pt x="130" y="13"/>
                          </a:moveTo>
                          <a:lnTo>
                            <a:pt x="126" y="0"/>
                          </a:lnTo>
                          <a:lnTo>
                            <a:pt x="138" y="0"/>
                          </a:lnTo>
                          <a:lnTo>
                            <a:pt x="145" y="13"/>
                          </a:lnTo>
                          <a:lnTo>
                            <a:pt x="145" y="39"/>
                          </a:lnTo>
                          <a:lnTo>
                            <a:pt x="0" y="39"/>
                          </a:lnTo>
                          <a:lnTo>
                            <a:pt x="0" y="13"/>
                          </a:lnTo>
                          <a:lnTo>
                            <a:pt x="130" y="13"/>
                          </a:lnTo>
                        </a:path>
                      </a:pathLst>
                    </a:custGeom>
                    <a:solidFill>
                      <a:srgbClr val="C0C0C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09" name="Freeform 50"/>
                    <p:cNvSpPr>
                      <a:spLocks/>
                    </p:cNvSpPr>
                    <p:nvPr/>
                  </p:nvSpPr>
                  <p:spPr bwMode="auto">
                    <a:xfrm>
                      <a:off x="4955" y="2620"/>
                      <a:ext cx="15" cy="10"/>
                    </a:xfrm>
                    <a:custGeom>
                      <a:avLst/>
                      <a:gdLst>
                        <a:gd name="T0" fmla="*/ 11 w 15"/>
                        <a:gd name="T1" fmla="*/ 9 h 10"/>
                        <a:gd name="T2" fmla="*/ 14 w 15"/>
                        <a:gd name="T3" fmla="*/ 0 h 10"/>
                        <a:gd name="T4" fmla="*/ 5 w 15"/>
                        <a:gd name="T5" fmla="*/ 0 h 10"/>
                        <a:gd name="T6" fmla="*/ 0 w 15"/>
                        <a:gd name="T7" fmla="*/ 9 h 10"/>
                        <a:gd name="T8" fmla="*/ 11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11" y="9"/>
                          </a:moveTo>
                          <a:lnTo>
                            <a:pt x="14" y="0"/>
                          </a:lnTo>
                          <a:lnTo>
                            <a:pt x="5" y="0"/>
                          </a:lnTo>
                          <a:lnTo>
                            <a:pt x="0" y="9"/>
                          </a:lnTo>
                          <a:lnTo>
                            <a:pt x="11"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sp>
                  <p:nvSpPr>
                    <p:cNvPr id="50210" name="Freeform 51"/>
                    <p:cNvSpPr>
                      <a:spLocks/>
                    </p:cNvSpPr>
                    <p:nvPr/>
                  </p:nvSpPr>
                  <p:spPr bwMode="auto">
                    <a:xfrm>
                      <a:off x="5223" y="2620"/>
                      <a:ext cx="15" cy="10"/>
                    </a:xfrm>
                    <a:custGeom>
                      <a:avLst/>
                      <a:gdLst>
                        <a:gd name="T0" fmla="*/ 3 w 15"/>
                        <a:gd name="T1" fmla="*/ 9 h 10"/>
                        <a:gd name="T2" fmla="*/ 0 w 15"/>
                        <a:gd name="T3" fmla="*/ 0 h 10"/>
                        <a:gd name="T4" fmla="*/ 9 w 15"/>
                        <a:gd name="T5" fmla="*/ 0 h 10"/>
                        <a:gd name="T6" fmla="*/ 14 w 15"/>
                        <a:gd name="T7" fmla="*/ 9 h 10"/>
                        <a:gd name="T8" fmla="*/ 3 w 15"/>
                        <a:gd name="T9" fmla="*/ 9 h 10"/>
                        <a:gd name="T10" fmla="*/ 0 60000 65536"/>
                        <a:gd name="T11" fmla="*/ 0 60000 65536"/>
                        <a:gd name="T12" fmla="*/ 0 60000 65536"/>
                        <a:gd name="T13" fmla="*/ 0 60000 65536"/>
                        <a:gd name="T14" fmla="*/ 0 60000 65536"/>
                        <a:gd name="T15" fmla="*/ 0 w 15"/>
                        <a:gd name="T16" fmla="*/ 0 h 10"/>
                        <a:gd name="T17" fmla="*/ 15 w 15"/>
                        <a:gd name="T18" fmla="*/ 10 h 10"/>
                      </a:gdLst>
                      <a:ahLst/>
                      <a:cxnLst>
                        <a:cxn ang="T10">
                          <a:pos x="T0" y="T1"/>
                        </a:cxn>
                        <a:cxn ang="T11">
                          <a:pos x="T2" y="T3"/>
                        </a:cxn>
                        <a:cxn ang="T12">
                          <a:pos x="T4" y="T5"/>
                        </a:cxn>
                        <a:cxn ang="T13">
                          <a:pos x="T6" y="T7"/>
                        </a:cxn>
                        <a:cxn ang="T14">
                          <a:pos x="T8" y="T9"/>
                        </a:cxn>
                      </a:cxnLst>
                      <a:rect l="T15" t="T16" r="T17" b="T18"/>
                      <a:pathLst>
                        <a:path w="15" h="10">
                          <a:moveTo>
                            <a:pt x="3" y="9"/>
                          </a:moveTo>
                          <a:lnTo>
                            <a:pt x="0" y="0"/>
                          </a:lnTo>
                          <a:lnTo>
                            <a:pt x="9" y="0"/>
                          </a:lnTo>
                          <a:lnTo>
                            <a:pt x="14" y="9"/>
                          </a:lnTo>
                          <a:lnTo>
                            <a:pt x="3" y="9"/>
                          </a:lnTo>
                        </a:path>
                      </a:pathLst>
                    </a:custGeom>
                    <a:solidFill>
                      <a:srgbClr val="80808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nvGrpSpPr>
                  <p:cNvPr id="50197" name="Group 52"/>
                  <p:cNvGrpSpPr>
                    <a:grpSpLocks/>
                  </p:cNvGrpSpPr>
                  <p:nvPr/>
                </p:nvGrpSpPr>
                <p:grpSpPr bwMode="auto">
                  <a:xfrm>
                    <a:off x="4965" y="2890"/>
                    <a:ext cx="264" cy="171"/>
                    <a:chOff x="4965" y="2890"/>
                    <a:chExt cx="264" cy="171"/>
                  </a:xfrm>
                </p:grpSpPr>
                <p:sp>
                  <p:nvSpPr>
                    <p:cNvPr id="50198" name="Rectangle 53"/>
                    <p:cNvSpPr>
                      <a:spLocks noChangeArrowheads="1"/>
                    </p:cNvSpPr>
                    <p:nvPr/>
                  </p:nvSpPr>
                  <p:spPr bwMode="auto">
                    <a:xfrm>
                      <a:off x="4965" y="2890"/>
                      <a:ext cx="264" cy="78"/>
                    </a:xfrm>
                    <a:prstGeom prst="rect">
                      <a:avLst/>
                    </a:prstGeom>
                    <a:solidFill>
                      <a:srgbClr val="808080"/>
                    </a:solidFill>
                    <a:ln w="12700">
                      <a:solidFill>
                        <a:srgbClr val="000000"/>
                      </a:solidFill>
                      <a:miter lim="800000"/>
                      <a:headEnd/>
                      <a:tailEnd/>
                    </a:ln>
                  </p:spPr>
                  <p:txBody>
                    <a:bodyPr wrap="none" anchor="ctr"/>
                    <a:lstStyle/>
                    <a:p>
                      <a:endParaRPr lang="en-US"/>
                    </a:p>
                  </p:txBody>
                </p:sp>
                <p:sp>
                  <p:nvSpPr>
                    <p:cNvPr id="50199" name="Rectangle 54"/>
                    <p:cNvSpPr>
                      <a:spLocks noChangeArrowheads="1"/>
                    </p:cNvSpPr>
                    <p:nvPr/>
                  </p:nvSpPr>
                  <p:spPr bwMode="auto">
                    <a:xfrm>
                      <a:off x="4981" y="2901"/>
                      <a:ext cx="231" cy="57"/>
                    </a:xfrm>
                    <a:prstGeom prst="rect">
                      <a:avLst/>
                    </a:prstGeom>
                    <a:solidFill>
                      <a:srgbClr val="FFFFFF"/>
                    </a:solidFill>
                    <a:ln w="12700">
                      <a:solidFill>
                        <a:srgbClr val="000000"/>
                      </a:solidFill>
                      <a:miter lim="800000"/>
                      <a:headEnd/>
                      <a:tailEnd/>
                    </a:ln>
                  </p:spPr>
                  <p:txBody>
                    <a:bodyPr wrap="none" anchor="ctr"/>
                    <a:lstStyle/>
                    <a:p>
                      <a:endParaRPr lang="en-US"/>
                    </a:p>
                  </p:txBody>
                </p:sp>
                <p:grpSp>
                  <p:nvGrpSpPr>
                    <p:cNvPr id="50200" name="Group 55"/>
                    <p:cNvGrpSpPr>
                      <a:grpSpLocks/>
                    </p:cNvGrpSpPr>
                    <p:nvPr/>
                  </p:nvGrpSpPr>
                  <p:grpSpPr bwMode="auto">
                    <a:xfrm>
                      <a:off x="5064" y="2996"/>
                      <a:ext cx="65" cy="65"/>
                      <a:chOff x="5064" y="2996"/>
                      <a:chExt cx="65" cy="65"/>
                    </a:xfrm>
                  </p:grpSpPr>
                  <p:sp>
                    <p:nvSpPr>
                      <p:cNvPr id="50201" name="Oval 56"/>
                      <p:cNvSpPr>
                        <a:spLocks noChangeArrowheads="1"/>
                      </p:cNvSpPr>
                      <p:nvPr/>
                    </p:nvSpPr>
                    <p:spPr bwMode="auto">
                      <a:xfrm>
                        <a:off x="5069" y="3000"/>
                        <a:ext cx="60" cy="61"/>
                      </a:xfrm>
                      <a:prstGeom prst="ellipse">
                        <a:avLst/>
                      </a:prstGeom>
                      <a:solidFill>
                        <a:srgbClr val="404040"/>
                      </a:solidFill>
                      <a:ln w="12700">
                        <a:solidFill>
                          <a:srgbClr val="404040"/>
                        </a:solidFill>
                        <a:round/>
                        <a:headEnd/>
                        <a:tailEnd/>
                      </a:ln>
                    </p:spPr>
                    <p:txBody>
                      <a:bodyPr wrap="none" anchor="ctr"/>
                      <a:lstStyle/>
                      <a:p>
                        <a:endParaRPr lang="en-US"/>
                      </a:p>
                    </p:txBody>
                  </p:sp>
                  <p:grpSp>
                    <p:nvGrpSpPr>
                      <p:cNvPr id="50202" name="Group 57"/>
                      <p:cNvGrpSpPr>
                        <a:grpSpLocks/>
                      </p:cNvGrpSpPr>
                      <p:nvPr/>
                    </p:nvGrpSpPr>
                    <p:grpSpPr bwMode="auto">
                      <a:xfrm>
                        <a:off x="5064" y="2996"/>
                        <a:ext cx="60" cy="61"/>
                        <a:chOff x="5064" y="2996"/>
                        <a:chExt cx="60" cy="61"/>
                      </a:xfrm>
                    </p:grpSpPr>
                    <p:sp>
                      <p:nvSpPr>
                        <p:cNvPr id="50203" name="Oval 58"/>
                        <p:cNvSpPr>
                          <a:spLocks noChangeArrowheads="1"/>
                        </p:cNvSpPr>
                        <p:nvPr/>
                      </p:nvSpPr>
                      <p:spPr bwMode="auto">
                        <a:xfrm>
                          <a:off x="5064" y="2996"/>
                          <a:ext cx="60" cy="61"/>
                        </a:xfrm>
                        <a:prstGeom prst="ellipse">
                          <a:avLst/>
                        </a:prstGeom>
                        <a:solidFill>
                          <a:srgbClr val="C0C0C0"/>
                        </a:solidFill>
                        <a:ln w="12700">
                          <a:solidFill>
                            <a:srgbClr val="808080"/>
                          </a:solidFill>
                          <a:round/>
                          <a:headEnd/>
                          <a:tailEnd/>
                        </a:ln>
                      </p:spPr>
                      <p:txBody>
                        <a:bodyPr wrap="none" anchor="ctr"/>
                        <a:lstStyle/>
                        <a:p>
                          <a:endParaRPr lang="en-US"/>
                        </a:p>
                      </p:txBody>
                    </p:sp>
                    <p:sp>
                      <p:nvSpPr>
                        <p:cNvPr id="50204" name="Oval 59"/>
                        <p:cNvSpPr>
                          <a:spLocks noChangeArrowheads="1"/>
                        </p:cNvSpPr>
                        <p:nvPr/>
                      </p:nvSpPr>
                      <p:spPr bwMode="auto">
                        <a:xfrm>
                          <a:off x="5089" y="3009"/>
                          <a:ext cx="9" cy="9"/>
                        </a:xfrm>
                        <a:prstGeom prst="ellipse">
                          <a:avLst/>
                        </a:prstGeom>
                        <a:solidFill>
                          <a:srgbClr val="404040"/>
                        </a:solidFill>
                        <a:ln w="12700">
                          <a:solidFill>
                            <a:srgbClr val="404040"/>
                          </a:solidFill>
                          <a:round/>
                          <a:headEnd/>
                          <a:tailEnd/>
                        </a:ln>
                      </p:spPr>
                      <p:txBody>
                        <a:bodyPr wrap="none" anchor="ctr"/>
                        <a:lstStyle/>
                        <a:p>
                          <a:endParaRPr lang="en-US"/>
                        </a:p>
                      </p:txBody>
                    </p:sp>
                    <p:sp>
                      <p:nvSpPr>
                        <p:cNvPr id="50205" name="Freeform 60"/>
                        <p:cNvSpPr>
                          <a:spLocks/>
                        </p:cNvSpPr>
                        <p:nvPr/>
                      </p:nvSpPr>
                      <p:spPr bwMode="auto">
                        <a:xfrm>
                          <a:off x="5084" y="3025"/>
                          <a:ext cx="19" cy="20"/>
                        </a:xfrm>
                        <a:custGeom>
                          <a:avLst/>
                          <a:gdLst>
                            <a:gd name="T0" fmla="*/ 6 w 19"/>
                            <a:gd name="T1" fmla="*/ 0 h 20"/>
                            <a:gd name="T2" fmla="*/ 0 w 19"/>
                            <a:gd name="T3" fmla="*/ 19 h 20"/>
                            <a:gd name="T4" fmla="*/ 18 w 19"/>
                            <a:gd name="T5" fmla="*/ 19 h 20"/>
                            <a:gd name="T6" fmla="*/ 13 w 19"/>
                            <a:gd name="T7" fmla="*/ 0 h 20"/>
                            <a:gd name="T8" fmla="*/ 6 w 19"/>
                            <a:gd name="T9" fmla="*/ 0 h 20"/>
                            <a:gd name="T10" fmla="*/ 0 60000 65536"/>
                            <a:gd name="T11" fmla="*/ 0 60000 65536"/>
                            <a:gd name="T12" fmla="*/ 0 60000 65536"/>
                            <a:gd name="T13" fmla="*/ 0 60000 65536"/>
                            <a:gd name="T14" fmla="*/ 0 60000 65536"/>
                            <a:gd name="T15" fmla="*/ 0 w 19"/>
                            <a:gd name="T16" fmla="*/ 0 h 20"/>
                            <a:gd name="T17" fmla="*/ 19 w 19"/>
                            <a:gd name="T18" fmla="*/ 20 h 20"/>
                          </a:gdLst>
                          <a:ahLst/>
                          <a:cxnLst>
                            <a:cxn ang="T10">
                              <a:pos x="T0" y="T1"/>
                            </a:cxn>
                            <a:cxn ang="T11">
                              <a:pos x="T2" y="T3"/>
                            </a:cxn>
                            <a:cxn ang="T12">
                              <a:pos x="T4" y="T5"/>
                            </a:cxn>
                            <a:cxn ang="T13">
                              <a:pos x="T6" y="T7"/>
                            </a:cxn>
                            <a:cxn ang="T14">
                              <a:pos x="T8" y="T9"/>
                            </a:cxn>
                          </a:cxnLst>
                          <a:rect l="T15" t="T16" r="T17" b="T18"/>
                          <a:pathLst>
                            <a:path w="19" h="20">
                              <a:moveTo>
                                <a:pt x="6" y="0"/>
                              </a:moveTo>
                              <a:lnTo>
                                <a:pt x="0" y="19"/>
                              </a:lnTo>
                              <a:lnTo>
                                <a:pt x="18" y="19"/>
                              </a:lnTo>
                              <a:lnTo>
                                <a:pt x="13" y="0"/>
                              </a:lnTo>
                              <a:lnTo>
                                <a:pt x="6" y="0"/>
                              </a:lnTo>
                            </a:path>
                          </a:pathLst>
                        </a:custGeom>
                        <a:solidFill>
                          <a:srgbClr val="404040"/>
                        </a:solidFill>
                        <a:ln>
                          <a:noFill/>
                        </a:ln>
                        <a:extLst>
                          <a:ext uri="{91240B29-F687-4F45-9708-019B960494DF}">
                            <a14:hiddenLine xmlns="" xmlns:a14="http://schemas.microsoft.com/office/drawing/2010/main" w="12700" cap="rnd">
                              <a:solidFill>
                                <a:srgbClr val="000000"/>
                              </a:solidFill>
                              <a:round/>
                              <a:headEnd/>
                              <a:tailEnd/>
                            </a14:hiddenLine>
                          </a:ext>
                        </a:extLst>
                      </p:spPr>
                      <p:txBody>
                        <a:bodyPr/>
                        <a:lstStyle/>
                        <a:p>
                          <a:endParaRPr lang="en-US"/>
                        </a:p>
                      </p:txBody>
                    </p:sp>
                  </p:grpSp>
                </p:grpSp>
              </p:grpSp>
            </p:grpSp>
          </p:grpSp>
        </p:grpSp>
        <p:sp>
          <p:nvSpPr>
            <p:cNvPr id="50185" name="Line 61"/>
            <p:cNvSpPr>
              <a:spLocks noChangeShapeType="1"/>
            </p:cNvSpPr>
            <p:nvPr/>
          </p:nvSpPr>
          <p:spPr bwMode="auto">
            <a:xfrm flipH="1" flipV="1">
              <a:off x="480" y="2928"/>
              <a:ext cx="144" cy="192"/>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50186" name="Line 62"/>
            <p:cNvSpPr>
              <a:spLocks noChangeShapeType="1"/>
            </p:cNvSpPr>
            <p:nvPr/>
          </p:nvSpPr>
          <p:spPr bwMode="auto">
            <a:xfrm flipH="1" flipV="1">
              <a:off x="480" y="1440"/>
              <a:ext cx="144" cy="144"/>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50187" name="Line 63"/>
            <p:cNvSpPr>
              <a:spLocks noChangeShapeType="1"/>
            </p:cNvSpPr>
            <p:nvPr/>
          </p:nvSpPr>
          <p:spPr bwMode="auto">
            <a:xfrm flipV="1">
              <a:off x="480" y="1440"/>
              <a:ext cx="0" cy="1488"/>
            </a:xfrm>
            <a:prstGeom prst="line">
              <a:avLst/>
            </a:prstGeom>
            <a:noFill/>
            <a:ln w="9525">
              <a:solidFill>
                <a:schemeClr val="tx1"/>
              </a:solidFill>
              <a:miter lim="800000"/>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50188" name="Freeform 64"/>
            <p:cNvSpPr>
              <a:spLocks/>
            </p:cNvSpPr>
            <p:nvPr/>
          </p:nvSpPr>
          <p:spPr bwMode="auto">
            <a:xfrm>
              <a:off x="486" y="1440"/>
              <a:ext cx="708" cy="1"/>
            </a:xfrm>
            <a:custGeom>
              <a:avLst/>
              <a:gdLst>
                <a:gd name="T0" fmla="*/ 0 w 708"/>
                <a:gd name="T1" fmla="*/ 0 h 1"/>
                <a:gd name="T2" fmla="*/ 708 w 708"/>
                <a:gd name="T3" fmla="*/ 0 h 1"/>
                <a:gd name="T4" fmla="*/ 0 60000 65536"/>
                <a:gd name="T5" fmla="*/ 0 60000 65536"/>
                <a:gd name="T6" fmla="*/ 0 w 708"/>
                <a:gd name="T7" fmla="*/ 0 h 1"/>
                <a:gd name="T8" fmla="*/ 708 w 708"/>
                <a:gd name="T9" fmla="*/ 1 h 1"/>
              </a:gdLst>
              <a:ahLst/>
              <a:cxnLst>
                <a:cxn ang="T4">
                  <a:pos x="T0" y="T1"/>
                </a:cxn>
                <a:cxn ang="T5">
                  <a:pos x="T2" y="T3"/>
                </a:cxn>
              </a:cxnLst>
              <a:rect l="T6" t="T7" r="T8" b="T9"/>
              <a:pathLst>
                <a:path w="708" h="1">
                  <a:moveTo>
                    <a:pt x="0" y="0"/>
                  </a:moveTo>
                  <a:lnTo>
                    <a:pt x="708" y="0"/>
                  </a:lnTo>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50189" name="Freeform 65"/>
            <p:cNvSpPr>
              <a:spLocks/>
            </p:cNvSpPr>
            <p:nvPr/>
          </p:nvSpPr>
          <p:spPr bwMode="auto">
            <a:xfrm>
              <a:off x="1176" y="1428"/>
              <a:ext cx="216" cy="156"/>
            </a:xfrm>
            <a:custGeom>
              <a:avLst/>
              <a:gdLst>
                <a:gd name="T0" fmla="*/ 216 w 216"/>
                <a:gd name="T1" fmla="*/ 156 h 156"/>
                <a:gd name="T2" fmla="*/ 0 w 216"/>
                <a:gd name="T3" fmla="*/ 0 h 156"/>
                <a:gd name="T4" fmla="*/ 0 60000 65536"/>
                <a:gd name="T5" fmla="*/ 0 60000 65536"/>
                <a:gd name="T6" fmla="*/ 0 w 216"/>
                <a:gd name="T7" fmla="*/ 0 h 156"/>
                <a:gd name="T8" fmla="*/ 216 w 216"/>
                <a:gd name="T9" fmla="*/ 156 h 156"/>
              </a:gdLst>
              <a:ahLst/>
              <a:cxnLst>
                <a:cxn ang="T4">
                  <a:pos x="T0" y="T1"/>
                </a:cxn>
                <a:cxn ang="T5">
                  <a:pos x="T2" y="T3"/>
                </a:cxn>
              </a:cxnLst>
              <a:rect l="T6" t="T7" r="T8" b="T9"/>
              <a:pathLst>
                <a:path w="216" h="156">
                  <a:moveTo>
                    <a:pt x="216" y="156"/>
                  </a:moveTo>
                  <a:lnTo>
                    <a:pt x="0" y="0"/>
                  </a:lnTo>
                </a:path>
              </a:pathLst>
            </a:cu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grpSp>
      <p:pic>
        <p:nvPicPr>
          <p:cNvPr id="50183" name="Picture 6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ChangeArrowheads="1"/>
          </p:cNvSpPr>
          <p:nvPr/>
        </p:nvSpPr>
        <p:spPr bwMode="auto">
          <a:xfrm>
            <a:off x="609600" y="304800"/>
            <a:ext cx="8001000" cy="33543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eaLnBrk="0" hangingPunct="0"/>
            <a:r>
              <a:rPr lang="ar-AE" altLang="en-US" sz="3200" b="1">
                <a:latin typeface="Times New Roman" pitchFamily="18" charset="0"/>
                <a:ea typeface="Roya" pitchFamily="2" charset="-78"/>
                <a:cs typeface="B Lotus" pitchFamily="2" charset="-78"/>
              </a:rPr>
              <a:t>طرح</a:t>
            </a:r>
            <a:r>
              <a:rPr lang="en-US" altLang="en-US" sz="3200" b="1">
                <a:latin typeface="Times New Roman" pitchFamily="18" charset="0"/>
                <a:ea typeface="Roya" pitchFamily="2" charset="-78"/>
                <a:cs typeface="B Lotus" pitchFamily="2" charset="-78"/>
              </a:rPr>
              <a:t> </a:t>
            </a:r>
            <a:r>
              <a:rPr lang="ar-AE" altLang="en-US" sz="3200" b="1">
                <a:latin typeface="Times New Roman" pitchFamily="18" charset="0"/>
                <a:ea typeface="Roya" pitchFamily="2" charset="-78"/>
                <a:cs typeface="B Lotus" pitchFamily="2" charset="-78"/>
              </a:rPr>
              <a:t>ريزي</a:t>
            </a:r>
            <a:r>
              <a:rPr lang="en-US" altLang="en-US" sz="3200" b="1">
                <a:latin typeface="Times New Roman" pitchFamily="18" charset="0"/>
                <a:ea typeface="Roya" pitchFamily="2" charset="-78"/>
                <a:cs typeface="B Lotus" pitchFamily="2" charset="-78"/>
              </a:rPr>
              <a:t> </a:t>
            </a:r>
            <a:r>
              <a:rPr lang="ar-AE" altLang="en-US" sz="3200" b="1">
                <a:latin typeface="Times New Roman" pitchFamily="18" charset="0"/>
                <a:ea typeface="Roya" pitchFamily="2" charset="-78"/>
                <a:cs typeface="B Lotus" pitchFamily="2" charset="-78"/>
              </a:rPr>
              <a:t>سيستم</a:t>
            </a:r>
            <a:r>
              <a:rPr lang="en-US" altLang="en-US" sz="3200" b="1">
                <a:latin typeface="Times New Roman" pitchFamily="18" charset="0"/>
                <a:ea typeface="Roya" pitchFamily="2" charset="-78"/>
                <a:cs typeface="B Lotus" pitchFamily="2" charset="-78"/>
              </a:rPr>
              <a:t> </a:t>
            </a:r>
            <a:r>
              <a:rPr lang="ar-AE" altLang="en-US" sz="3200" b="1">
                <a:latin typeface="Times New Roman" pitchFamily="18" charset="0"/>
                <a:ea typeface="Roya" pitchFamily="2" charset="-78"/>
                <a:cs typeface="B Lotus" pitchFamily="2" charset="-78"/>
              </a:rPr>
              <a:t>مديريت</a:t>
            </a:r>
            <a:r>
              <a:rPr lang="en-US" altLang="en-US" sz="3200" b="1">
                <a:latin typeface="Times New Roman" pitchFamily="18" charset="0"/>
                <a:ea typeface="Roya" pitchFamily="2" charset="-78"/>
                <a:cs typeface="B Lotus" pitchFamily="2" charset="-78"/>
              </a:rPr>
              <a:t> </a:t>
            </a:r>
            <a:r>
              <a:rPr lang="ar-AE" altLang="en-US" sz="3200" b="1">
                <a:latin typeface="Times New Roman" pitchFamily="18" charset="0"/>
                <a:ea typeface="Roya" pitchFamily="2" charset="-78"/>
                <a:cs typeface="B Lotus" pitchFamily="2" charset="-78"/>
              </a:rPr>
              <a:t>كيفيت</a:t>
            </a:r>
            <a:endParaRPr lang="en-US" altLang="en-US" b="1">
              <a:latin typeface="Times New Roman" pitchFamily="18" charset="0"/>
              <a:ea typeface="Roya" pitchFamily="2" charset="-78"/>
              <a:cs typeface="B Lotus" pitchFamily="2" charset="-78"/>
            </a:endParaRPr>
          </a:p>
          <a:p>
            <a:pPr algn="r" rtl="1" eaLnBrk="0" hangingPunct="0"/>
            <a:r>
              <a:rPr lang="ar-SA" altLang="en-US" sz="2800" b="1">
                <a:latin typeface="IPT.Nazanin" pitchFamily="2" charset="2"/>
                <a:ea typeface="Roya" pitchFamily="2" charset="-78"/>
                <a:cs typeface="B Lotus" pitchFamily="2" charset="-78"/>
              </a:rPr>
              <a:t>5-</a:t>
            </a:r>
            <a:r>
              <a:rPr lang="ar-SA" altLang="en-US" sz="2800" b="1">
                <a:latin typeface="Times New Roman" pitchFamily="18" charset="0"/>
                <a:ea typeface="Roya" pitchFamily="2" charset="-78"/>
                <a:cs typeface="B Lotus" pitchFamily="2" charset="-78"/>
              </a:rPr>
              <a:t>  مسئوليت مديريت</a:t>
            </a:r>
          </a:p>
          <a:p>
            <a:pPr algn="r" rtl="1" eaLnBrk="0" hangingPunct="0"/>
            <a:endParaRPr lang="ar-SA" altLang="en-US" sz="3200" b="1">
              <a:latin typeface="Times New Roman" pitchFamily="18" charset="0"/>
              <a:ea typeface="Roya" pitchFamily="2" charset="-78"/>
              <a:cs typeface="B Lotus" pitchFamily="2" charset="-78"/>
            </a:endParaRPr>
          </a:p>
          <a:p>
            <a:pPr algn="r" rtl="1" eaLnBrk="0" hangingPunct="0"/>
            <a:r>
              <a:rPr lang="ar-SA" altLang="en-US" sz="2400" b="1">
                <a:latin typeface="IPT.Nazanin" pitchFamily="2" charset="2"/>
                <a:cs typeface="B Lotus" pitchFamily="2" charset="-78"/>
              </a:rPr>
              <a:t>      5-1</a:t>
            </a:r>
            <a:r>
              <a:rPr lang="ar-SA" altLang="en-US" sz="2400" b="1">
                <a:latin typeface="Times New Roman" pitchFamily="18" charset="0"/>
                <a:cs typeface="B Lotus" pitchFamily="2" charset="-78"/>
              </a:rPr>
              <a:t>  پايبندي مديريت</a:t>
            </a:r>
            <a:endParaRPr lang="en-US" altLang="en-US" sz="2400" b="1">
              <a:latin typeface="Times New Roman" pitchFamily="18" charset="0"/>
              <a:cs typeface="B Lotus" pitchFamily="2" charset="-78"/>
            </a:endParaRPr>
          </a:p>
          <a:p>
            <a:pPr algn="r" rtl="1" eaLnBrk="0" hangingPunct="0"/>
            <a:r>
              <a:rPr lang="ar-AE" altLang="en-US" sz="2400" b="1">
                <a:latin typeface="Times New Roman" pitchFamily="18" charset="0"/>
                <a:cs typeface="B Lotus" pitchFamily="2" charset="-78"/>
              </a:rPr>
              <a:t>مشتري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مداري</a:t>
            </a:r>
            <a:endParaRPr lang="en-US" altLang="en-US" sz="2400" b="1">
              <a:latin typeface="Times New Roman" pitchFamily="18" charset="0"/>
              <a:cs typeface="B Lotus" pitchFamily="2" charset="-78"/>
            </a:endParaRPr>
          </a:p>
          <a:p>
            <a:pPr algn="r" rtl="1" eaLnBrk="0" hangingPunct="0"/>
            <a:r>
              <a:rPr lang="ar-AE" altLang="en-US" sz="2400" b="1">
                <a:latin typeface="Times New Roman" pitchFamily="18" charset="0"/>
                <a:cs typeface="B Lotus" pitchFamily="2" charset="-78"/>
              </a:rPr>
              <a:t>خط</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مشي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كيفيت</a:t>
            </a:r>
            <a:endParaRPr lang="en-US" altLang="en-US" sz="2400" b="1">
              <a:latin typeface="Times New Roman" pitchFamily="18" charset="0"/>
              <a:cs typeface="B Lotus" pitchFamily="2" charset="-78"/>
            </a:endParaRPr>
          </a:p>
          <a:p>
            <a:pPr algn="r" rtl="1" eaLnBrk="0" hangingPunct="0"/>
            <a:r>
              <a:rPr lang="ar-AE" altLang="en-US" sz="2400" b="1">
                <a:latin typeface="Times New Roman" pitchFamily="18" charset="0"/>
                <a:cs typeface="B Lotus" pitchFamily="2" charset="-78"/>
              </a:rPr>
              <a:t>طرح</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ريزي</a:t>
            </a:r>
            <a:r>
              <a:rPr lang="en-US" altLang="en-US" sz="2400" b="1">
                <a:latin typeface="Times New Roman" pitchFamily="18" charset="0"/>
                <a:cs typeface="B Lotus" pitchFamily="2" charset="-78"/>
              </a:rPr>
              <a:t> </a:t>
            </a:r>
          </a:p>
          <a:p>
            <a:pPr algn="r" rtl="1" eaLnBrk="0" hangingPunct="0"/>
            <a:r>
              <a:rPr lang="ar-AE" altLang="en-US" sz="2400" b="1">
                <a:latin typeface="Times New Roman" pitchFamily="18" charset="0"/>
                <a:cs typeface="B Lotus" pitchFamily="2" charset="-78"/>
              </a:rPr>
              <a:t>اهداف</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كيفيت</a:t>
            </a:r>
            <a:endParaRPr lang="en-US" sz="2400">
              <a:cs typeface="B Lotus" pitchFamily="2" charset="-78"/>
            </a:endParaRPr>
          </a:p>
        </p:txBody>
      </p:sp>
      <p:pic>
        <p:nvPicPr>
          <p:cNvPr id="5" name="Picture 4" descr="pay-per-click-management-services.jpg"/>
          <p:cNvPicPr>
            <a:picLocks noChangeAspect="1"/>
          </p:cNvPicPr>
          <p:nvPr/>
        </p:nvPicPr>
        <p:blipFill>
          <a:blip r:embed="rId3" cstate="print"/>
          <a:stretch>
            <a:fillRect/>
          </a:stretch>
        </p:blipFill>
        <p:spPr>
          <a:xfrm>
            <a:off x="228600" y="1600200"/>
            <a:ext cx="4394200" cy="4394200"/>
          </a:xfrm>
          <a:prstGeom prst="rect">
            <a:avLst/>
          </a:prstGeom>
          <a:ln>
            <a:noFill/>
          </a:ln>
          <a:effectLst>
            <a:softEdge rad="112500"/>
          </a:effectLst>
        </p:spPr>
      </p:pic>
      <p:graphicFrame>
        <p:nvGraphicFramePr>
          <p:cNvPr id="4098" name="Object 1024"/>
          <p:cNvGraphicFramePr>
            <a:graphicFrameLocks noChangeAspect="1"/>
          </p:cNvGraphicFramePr>
          <p:nvPr/>
        </p:nvGraphicFramePr>
        <p:xfrm>
          <a:off x="3810000" y="3182938"/>
          <a:ext cx="2844800" cy="3675062"/>
        </p:xfrm>
        <a:graphic>
          <a:graphicData uri="http://schemas.openxmlformats.org/presentationml/2006/ole">
            <p:oleObj spid="_x0000_s4107" name="Clip" r:id="rId4" imgW="3848100" imgH="5478463" progId="">
              <p:embed/>
            </p:oleObj>
          </a:graphicData>
        </a:graphic>
      </p:graphicFrame>
      <p:pic>
        <p:nvPicPr>
          <p:cNvPr id="4104" name="Picture 7" descr="RoyalCert-logo.png"/>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ut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ar-SA" altLang="en-US" smtClean="0">
                <a:latin typeface="IPT.Nazanin" pitchFamily="2" charset="2"/>
                <a:cs typeface="B Lotus" pitchFamily="2" charset="-78"/>
              </a:rPr>
              <a:t> 5-1</a:t>
            </a:r>
            <a:r>
              <a:rPr lang="ar-SA" altLang="en-US" smtClean="0">
                <a:ea typeface="Roya" pitchFamily="2" charset="-78"/>
                <a:cs typeface="B Lotus" pitchFamily="2" charset="-78"/>
              </a:rPr>
              <a:t>    پايبندي مديريت</a:t>
            </a:r>
            <a:endParaRPr lang="en-US" smtClean="0">
              <a:cs typeface="B Lotus" pitchFamily="2" charset="-78"/>
            </a:endParaRPr>
          </a:p>
        </p:txBody>
      </p:sp>
      <p:sp>
        <p:nvSpPr>
          <p:cNvPr id="48131" name="Content Placeholder 2"/>
          <p:cNvSpPr>
            <a:spLocks noGrp="1"/>
          </p:cNvSpPr>
          <p:nvPr>
            <p:ph idx="1"/>
          </p:nvPr>
        </p:nvSpPr>
        <p:spPr/>
        <p:txBody>
          <a:bodyPr/>
          <a:lstStyle/>
          <a:p>
            <a:pPr algn="just" rtl="1" eaLnBrk="1" hangingPunct="1"/>
            <a:r>
              <a:rPr lang="ar-SA" altLang="en-US" smtClean="0">
                <a:ea typeface="Roya" pitchFamily="2" charset="-78"/>
                <a:cs typeface="B Lotus" pitchFamily="2" charset="-78"/>
              </a:rPr>
              <a:t> پايبندي مديريت ارشد به توسعه و بهبود مداوم اثربخشي سيستم مديريت كيفيت ازطريق ارائه شواهدي دال بر:</a:t>
            </a:r>
            <a:endParaRPr lang="en-US" altLang="en-US" smtClean="0">
              <a:ea typeface="Roya" pitchFamily="2" charset="-78"/>
              <a:cs typeface="B Lotus" pitchFamily="2" charset="-78"/>
            </a:endParaRPr>
          </a:p>
          <a:p>
            <a:pPr algn="just" rtl="1" eaLnBrk="1" hangingPunct="1"/>
            <a:endParaRPr lang="en-US" altLang="en-US" smtClean="0">
              <a:ea typeface="Roya" pitchFamily="2" charset="-78"/>
              <a:cs typeface="B Lotus" pitchFamily="2" charset="-78"/>
            </a:endParaRPr>
          </a:p>
          <a:p>
            <a:pPr algn="just" rtl="1" eaLnBrk="1" hangingPunct="1">
              <a:lnSpc>
                <a:spcPct val="110000"/>
              </a:lnSpc>
              <a:buClr>
                <a:schemeClr val="accent2"/>
              </a:buClr>
              <a:buFont typeface="Monotype Sorts"/>
              <a:buChar char="n"/>
            </a:pPr>
            <a:r>
              <a:rPr lang="ar-SA" altLang="en-US" sz="2800" smtClean="0">
                <a:latin typeface="Times New Roman" pitchFamily="18" charset="0"/>
                <a:ea typeface="Roya" pitchFamily="2" charset="-78"/>
                <a:cs typeface="B Lotus" pitchFamily="2" charset="-78"/>
              </a:rPr>
              <a:t> </a:t>
            </a:r>
            <a:r>
              <a:rPr lang="ar-SA" altLang="en-US" smtClean="0">
                <a:latin typeface="Times New Roman" pitchFamily="18" charset="0"/>
                <a:ea typeface="Roya" pitchFamily="2" charset="-78"/>
                <a:cs typeface="B Lotus" pitchFamily="2" charset="-78"/>
              </a:rPr>
              <a:t>ابلاغ اهميت برآورده ساختن نيازهاي مشتري و نيازمنديهاي</a:t>
            </a:r>
          </a:p>
          <a:p>
            <a:pPr algn="just" rtl="1" eaLnBrk="1" hangingPunct="1">
              <a:lnSpc>
                <a:spcPct val="110000"/>
              </a:lnSpc>
              <a:buClr>
                <a:schemeClr val="accent2"/>
              </a:buClr>
              <a:buFont typeface="Monotype Sorts"/>
              <a:buNone/>
            </a:pPr>
            <a:r>
              <a:rPr lang="ar-SA" altLang="en-US" smtClean="0">
                <a:latin typeface="Times New Roman" pitchFamily="18" charset="0"/>
                <a:ea typeface="Roya" pitchFamily="2" charset="-78"/>
                <a:cs typeface="B Lotus" pitchFamily="2" charset="-78"/>
              </a:rPr>
              <a:t>    قانوني به سازمان</a:t>
            </a:r>
          </a:p>
          <a:p>
            <a:pPr algn="just" rtl="1" eaLnBrk="1" hangingPunct="1">
              <a:lnSpc>
                <a:spcPct val="110000"/>
              </a:lnSpc>
              <a:buClr>
                <a:schemeClr val="accent2"/>
              </a:buClr>
              <a:buFont typeface="Monotype Sorts"/>
              <a:buChar char="n"/>
            </a:pPr>
            <a:r>
              <a:rPr lang="ar-SA" altLang="en-US" smtClean="0">
                <a:latin typeface="Times New Roman" pitchFamily="18" charset="0"/>
                <a:ea typeface="Roya" pitchFamily="2" charset="-78"/>
                <a:cs typeface="B Lotus" pitchFamily="2" charset="-78"/>
              </a:rPr>
              <a:t> تعيين خط مشي كيفيت</a:t>
            </a:r>
          </a:p>
          <a:p>
            <a:pPr algn="just" rtl="1" eaLnBrk="1" hangingPunct="1">
              <a:lnSpc>
                <a:spcPct val="110000"/>
              </a:lnSpc>
              <a:buClr>
                <a:schemeClr val="accent2"/>
              </a:buClr>
              <a:buFont typeface="Monotype Sorts"/>
              <a:buChar char="n"/>
            </a:pPr>
            <a:r>
              <a:rPr lang="ar-SA" altLang="en-US" smtClean="0">
                <a:latin typeface="Times New Roman" pitchFamily="18" charset="0"/>
                <a:ea typeface="Roya" pitchFamily="2" charset="-78"/>
                <a:cs typeface="B Lotus" pitchFamily="2" charset="-78"/>
              </a:rPr>
              <a:t> حصول اطمينان از اينكه اهداف كيفيت تعيين شده اند</a:t>
            </a:r>
          </a:p>
          <a:p>
            <a:pPr algn="just" rtl="1" eaLnBrk="1" hangingPunct="1">
              <a:lnSpc>
                <a:spcPct val="110000"/>
              </a:lnSpc>
              <a:buClr>
                <a:schemeClr val="accent2"/>
              </a:buClr>
              <a:buFont typeface="Monotype Sorts"/>
              <a:buChar char="n"/>
            </a:pPr>
            <a:r>
              <a:rPr lang="ar-SA" altLang="en-US" smtClean="0">
                <a:latin typeface="Times New Roman" pitchFamily="18" charset="0"/>
                <a:ea typeface="Roya" pitchFamily="2" charset="-78"/>
                <a:cs typeface="B Lotus" pitchFamily="2" charset="-78"/>
              </a:rPr>
              <a:t> انجام بازنگري هاي مديريت</a:t>
            </a:r>
          </a:p>
          <a:p>
            <a:pPr algn="just" rtl="1" eaLnBrk="1" hangingPunct="1">
              <a:lnSpc>
                <a:spcPct val="110000"/>
              </a:lnSpc>
              <a:buClr>
                <a:schemeClr val="accent2"/>
              </a:buClr>
              <a:buFont typeface="Monotype Sorts"/>
              <a:buChar char="n"/>
            </a:pPr>
            <a:r>
              <a:rPr lang="ar-SA" altLang="en-US" smtClean="0">
                <a:latin typeface="Times New Roman" pitchFamily="18" charset="0"/>
                <a:ea typeface="Roya" pitchFamily="2" charset="-78"/>
                <a:cs typeface="B Lotus" pitchFamily="2" charset="-78"/>
              </a:rPr>
              <a:t> حصول اطمينان نسبت به فراهم بودن منابع</a:t>
            </a:r>
            <a:endParaRPr lang="ar-SA" altLang="en-US" sz="2000" smtClean="0">
              <a:latin typeface="Times New Roman" pitchFamily="18" charset="0"/>
              <a:ea typeface="Roya" pitchFamily="2" charset="-78"/>
              <a:cs typeface="B Lotus" pitchFamily="2" charset="-78"/>
            </a:endParaRPr>
          </a:p>
          <a:p>
            <a:pPr algn="just" rtl="1" eaLnBrk="1" hangingPunct="1"/>
            <a:endParaRPr lang="en-US" smtClean="0">
              <a:cs typeface="B Lotus" pitchFamily="2" charset="-78"/>
            </a:endParaRPr>
          </a:p>
        </p:txBody>
      </p:sp>
      <p:pic>
        <p:nvPicPr>
          <p:cNvPr id="51207"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8131">
                                            <p:txEl>
                                              <p:pRg st="2" end="2"/>
                                            </p:txEl>
                                          </p:spTgt>
                                        </p:tgtEl>
                                        <p:attrNameLst>
                                          <p:attrName>style.visibility</p:attrName>
                                        </p:attrNameLst>
                                      </p:cBhvr>
                                      <p:to>
                                        <p:strVal val="visible"/>
                                      </p:to>
                                    </p:set>
                                    <p:anim calcmode="lin" valueType="num">
                                      <p:cBhvr>
                                        <p:cTn id="7" dur="500" fill="hold"/>
                                        <p:tgtEl>
                                          <p:spTgt spid="48131">
                                            <p:txEl>
                                              <p:pRg st="2" end="2"/>
                                            </p:txEl>
                                          </p:spTgt>
                                        </p:tgtEl>
                                        <p:attrNameLst>
                                          <p:attrName>ppt_w</p:attrName>
                                        </p:attrNameLst>
                                      </p:cBhvr>
                                      <p:tavLst>
                                        <p:tav tm="0">
                                          <p:val>
                                            <p:strVal val="#ppt_w*0.05"/>
                                          </p:val>
                                        </p:tav>
                                        <p:tav tm="100000">
                                          <p:val>
                                            <p:strVal val="#ppt_w"/>
                                          </p:val>
                                        </p:tav>
                                      </p:tavLst>
                                    </p:anim>
                                    <p:anim calcmode="lin" valueType="num">
                                      <p:cBhvr>
                                        <p:cTn id="8" dur="500" fill="hold"/>
                                        <p:tgtEl>
                                          <p:spTgt spid="48131">
                                            <p:txEl>
                                              <p:pRg st="2" end="2"/>
                                            </p:txEl>
                                          </p:spTgt>
                                        </p:tgtEl>
                                        <p:attrNameLst>
                                          <p:attrName>ppt_h</p:attrName>
                                        </p:attrNameLst>
                                      </p:cBhvr>
                                      <p:tavLst>
                                        <p:tav tm="0">
                                          <p:val>
                                            <p:strVal val="#ppt_h"/>
                                          </p:val>
                                        </p:tav>
                                        <p:tav tm="100000">
                                          <p:val>
                                            <p:strVal val="#ppt_h"/>
                                          </p:val>
                                        </p:tav>
                                      </p:tavLst>
                                    </p:anim>
                                    <p:anim calcmode="lin" valueType="num">
                                      <p:cBhvr>
                                        <p:cTn id="9" dur="500" fill="hold"/>
                                        <p:tgtEl>
                                          <p:spTgt spid="48131">
                                            <p:txEl>
                                              <p:pRg st="2" end="2"/>
                                            </p:txEl>
                                          </p:spTgt>
                                        </p:tgtEl>
                                        <p:attrNameLst>
                                          <p:attrName>ppt_x</p:attrName>
                                        </p:attrNameLst>
                                      </p:cBhvr>
                                      <p:tavLst>
                                        <p:tav tm="0">
                                          <p:val>
                                            <p:strVal val="#ppt_x-.2"/>
                                          </p:val>
                                        </p:tav>
                                        <p:tav tm="100000">
                                          <p:val>
                                            <p:strVal val="#ppt_x"/>
                                          </p:val>
                                        </p:tav>
                                      </p:tavLst>
                                    </p:anim>
                                    <p:anim calcmode="lin" valueType="num">
                                      <p:cBhvr>
                                        <p:cTn id="10" dur="500" fill="hold"/>
                                        <p:tgtEl>
                                          <p:spTgt spid="48131">
                                            <p:txEl>
                                              <p:pRg st="2" end="2"/>
                                            </p:txEl>
                                          </p:spTgt>
                                        </p:tgtEl>
                                        <p:attrNameLst>
                                          <p:attrName>ppt_y</p:attrName>
                                        </p:attrNameLst>
                                      </p:cBhvr>
                                      <p:tavLst>
                                        <p:tav tm="0">
                                          <p:val>
                                            <p:strVal val="#ppt_y"/>
                                          </p:val>
                                        </p:tav>
                                        <p:tav tm="100000">
                                          <p:val>
                                            <p:strVal val="#ppt_y"/>
                                          </p:val>
                                        </p:tav>
                                      </p:tavLst>
                                    </p:anim>
                                    <p:animEffect transition="in" filter="fade">
                                      <p:cBhvr>
                                        <p:cTn id="11" dur="500"/>
                                        <p:tgtEl>
                                          <p:spTgt spid="48131">
                                            <p:txEl>
                                              <p:pRg st="2" end="2"/>
                                            </p:txEl>
                                          </p:spTgt>
                                        </p:tgtEl>
                                      </p:cBhvr>
                                    </p:animEffect>
                                  </p:childTnLst>
                                </p:cTn>
                              </p:par>
                              <p:par>
                                <p:cTn id="12" presetID="54" presetClass="entr" presetSubtype="0" accel="100000" fill="hold" nodeType="withEffect">
                                  <p:stCondLst>
                                    <p:cond delay="0"/>
                                  </p:stCondLst>
                                  <p:childTnLst>
                                    <p:set>
                                      <p:cBhvr>
                                        <p:cTn id="13" dur="1" fill="hold">
                                          <p:stCondLst>
                                            <p:cond delay="0"/>
                                          </p:stCondLst>
                                        </p:cTn>
                                        <p:tgtEl>
                                          <p:spTgt spid="48131">
                                            <p:txEl>
                                              <p:pRg st="3" end="3"/>
                                            </p:txEl>
                                          </p:spTgt>
                                        </p:tgtEl>
                                        <p:attrNameLst>
                                          <p:attrName>style.visibility</p:attrName>
                                        </p:attrNameLst>
                                      </p:cBhvr>
                                      <p:to>
                                        <p:strVal val="visible"/>
                                      </p:to>
                                    </p:set>
                                    <p:anim calcmode="lin" valueType="num">
                                      <p:cBhvr>
                                        <p:cTn id="14" dur="500" fill="hold"/>
                                        <p:tgtEl>
                                          <p:spTgt spid="48131">
                                            <p:txEl>
                                              <p:pRg st="3" end="3"/>
                                            </p:txEl>
                                          </p:spTgt>
                                        </p:tgtEl>
                                        <p:attrNameLst>
                                          <p:attrName>ppt_w</p:attrName>
                                        </p:attrNameLst>
                                      </p:cBhvr>
                                      <p:tavLst>
                                        <p:tav tm="0">
                                          <p:val>
                                            <p:strVal val="#ppt_w*0.05"/>
                                          </p:val>
                                        </p:tav>
                                        <p:tav tm="100000">
                                          <p:val>
                                            <p:strVal val="#ppt_w"/>
                                          </p:val>
                                        </p:tav>
                                      </p:tavLst>
                                    </p:anim>
                                    <p:anim calcmode="lin" valueType="num">
                                      <p:cBhvr>
                                        <p:cTn id="15" dur="500" fill="hold"/>
                                        <p:tgtEl>
                                          <p:spTgt spid="48131">
                                            <p:txEl>
                                              <p:pRg st="3" end="3"/>
                                            </p:txEl>
                                          </p:spTgt>
                                        </p:tgtEl>
                                        <p:attrNameLst>
                                          <p:attrName>ppt_h</p:attrName>
                                        </p:attrNameLst>
                                      </p:cBhvr>
                                      <p:tavLst>
                                        <p:tav tm="0">
                                          <p:val>
                                            <p:strVal val="#ppt_h"/>
                                          </p:val>
                                        </p:tav>
                                        <p:tav tm="100000">
                                          <p:val>
                                            <p:strVal val="#ppt_h"/>
                                          </p:val>
                                        </p:tav>
                                      </p:tavLst>
                                    </p:anim>
                                    <p:anim calcmode="lin" valueType="num">
                                      <p:cBhvr>
                                        <p:cTn id="16" dur="500" fill="hold"/>
                                        <p:tgtEl>
                                          <p:spTgt spid="48131">
                                            <p:txEl>
                                              <p:pRg st="3" end="3"/>
                                            </p:txEl>
                                          </p:spTgt>
                                        </p:tgtEl>
                                        <p:attrNameLst>
                                          <p:attrName>ppt_x</p:attrName>
                                        </p:attrNameLst>
                                      </p:cBhvr>
                                      <p:tavLst>
                                        <p:tav tm="0">
                                          <p:val>
                                            <p:strVal val="#ppt_x-.2"/>
                                          </p:val>
                                        </p:tav>
                                        <p:tav tm="100000">
                                          <p:val>
                                            <p:strVal val="#ppt_x"/>
                                          </p:val>
                                        </p:tav>
                                      </p:tavLst>
                                    </p:anim>
                                    <p:anim calcmode="lin" valueType="num">
                                      <p:cBhvr>
                                        <p:cTn id="17" dur="500" fill="hold"/>
                                        <p:tgtEl>
                                          <p:spTgt spid="48131">
                                            <p:txEl>
                                              <p:pRg st="3" end="3"/>
                                            </p:txEl>
                                          </p:spTgt>
                                        </p:tgtEl>
                                        <p:attrNameLst>
                                          <p:attrName>ppt_y</p:attrName>
                                        </p:attrNameLst>
                                      </p:cBhvr>
                                      <p:tavLst>
                                        <p:tav tm="0">
                                          <p:val>
                                            <p:strVal val="#ppt_y"/>
                                          </p:val>
                                        </p:tav>
                                        <p:tav tm="100000">
                                          <p:val>
                                            <p:strVal val="#ppt_y"/>
                                          </p:val>
                                        </p:tav>
                                      </p:tavLst>
                                    </p:anim>
                                    <p:animEffect transition="in" filter="fade">
                                      <p:cBhvr>
                                        <p:cTn id="18" dur="500"/>
                                        <p:tgtEl>
                                          <p:spTgt spid="48131">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4" presetClass="entr" presetSubtype="0" accel="100000" fill="hold" nodeType="clickEffect">
                                  <p:stCondLst>
                                    <p:cond delay="0"/>
                                  </p:stCondLst>
                                  <p:childTnLst>
                                    <p:set>
                                      <p:cBhvr>
                                        <p:cTn id="22" dur="1" fill="hold">
                                          <p:stCondLst>
                                            <p:cond delay="0"/>
                                          </p:stCondLst>
                                        </p:cTn>
                                        <p:tgtEl>
                                          <p:spTgt spid="48131">
                                            <p:txEl>
                                              <p:pRg st="4" end="4"/>
                                            </p:txEl>
                                          </p:spTgt>
                                        </p:tgtEl>
                                        <p:attrNameLst>
                                          <p:attrName>style.visibility</p:attrName>
                                        </p:attrNameLst>
                                      </p:cBhvr>
                                      <p:to>
                                        <p:strVal val="visible"/>
                                      </p:to>
                                    </p:set>
                                    <p:anim calcmode="lin" valueType="num">
                                      <p:cBhvr>
                                        <p:cTn id="23" dur="500" fill="hold"/>
                                        <p:tgtEl>
                                          <p:spTgt spid="48131">
                                            <p:txEl>
                                              <p:pRg st="4" end="4"/>
                                            </p:txEl>
                                          </p:spTgt>
                                        </p:tgtEl>
                                        <p:attrNameLst>
                                          <p:attrName>ppt_w</p:attrName>
                                        </p:attrNameLst>
                                      </p:cBhvr>
                                      <p:tavLst>
                                        <p:tav tm="0">
                                          <p:val>
                                            <p:strVal val="#ppt_w*0.05"/>
                                          </p:val>
                                        </p:tav>
                                        <p:tav tm="100000">
                                          <p:val>
                                            <p:strVal val="#ppt_w"/>
                                          </p:val>
                                        </p:tav>
                                      </p:tavLst>
                                    </p:anim>
                                    <p:anim calcmode="lin" valueType="num">
                                      <p:cBhvr>
                                        <p:cTn id="24" dur="500" fill="hold"/>
                                        <p:tgtEl>
                                          <p:spTgt spid="48131">
                                            <p:txEl>
                                              <p:pRg st="4" end="4"/>
                                            </p:txEl>
                                          </p:spTgt>
                                        </p:tgtEl>
                                        <p:attrNameLst>
                                          <p:attrName>ppt_h</p:attrName>
                                        </p:attrNameLst>
                                      </p:cBhvr>
                                      <p:tavLst>
                                        <p:tav tm="0">
                                          <p:val>
                                            <p:strVal val="#ppt_h"/>
                                          </p:val>
                                        </p:tav>
                                        <p:tav tm="100000">
                                          <p:val>
                                            <p:strVal val="#ppt_h"/>
                                          </p:val>
                                        </p:tav>
                                      </p:tavLst>
                                    </p:anim>
                                    <p:anim calcmode="lin" valueType="num">
                                      <p:cBhvr>
                                        <p:cTn id="25" dur="500" fill="hold"/>
                                        <p:tgtEl>
                                          <p:spTgt spid="48131">
                                            <p:txEl>
                                              <p:pRg st="4" end="4"/>
                                            </p:txEl>
                                          </p:spTgt>
                                        </p:tgtEl>
                                        <p:attrNameLst>
                                          <p:attrName>ppt_x</p:attrName>
                                        </p:attrNameLst>
                                      </p:cBhvr>
                                      <p:tavLst>
                                        <p:tav tm="0">
                                          <p:val>
                                            <p:strVal val="#ppt_x-.2"/>
                                          </p:val>
                                        </p:tav>
                                        <p:tav tm="100000">
                                          <p:val>
                                            <p:strVal val="#ppt_x"/>
                                          </p:val>
                                        </p:tav>
                                      </p:tavLst>
                                    </p:anim>
                                    <p:anim calcmode="lin" valueType="num">
                                      <p:cBhvr>
                                        <p:cTn id="26" dur="500" fill="hold"/>
                                        <p:tgtEl>
                                          <p:spTgt spid="48131">
                                            <p:txEl>
                                              <p:pRg st="4" end="4"/>
                                            </p:txEl>
                                          </p:spTgt>
                                        </p:tgtEl>
                                        <p:attrNameLst>
                                          <p:attrName>ppt_y</p:attrName>
                                        </p:attrNameLst>
                                      </p:cBhvr>
                                      <p:tavLst>
                                        <p:tav tm="0">
                                          <p:val>
                                            <p:strVal val="#ppt_y"/>
                                          </p:val>
                                        </p:tav>
                                        <p:tav tm="100000">
                                          <p:val>
                                            <p:strVal val="#ppt_y"/>
                                          </p:val>
                                        </p:tav>
                                      </p:tavLst>
                                    </p:anim>
                                    <p:animEffect transition="in" filter="fade">
                                      <p:cBhvr>
                                        <p:cTn id="27" dur="500"/>
                                        <p:tgtEl>
                                          <p:spTgt spid="4813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4" presetClass="entr" presetSubtype="0" accel="100000" fill="hold" nodeType="clickEffect">
                                  <p:stCondLst>
                                    <p:cond delay="0"/>
                                  </p:stCondLst>
                                  <p:childTnLst>
                                    <p:set>
                                      <p:cBhvr>
                                        <p:cTn id="31" dur="1" fill="hold">
                                          <p:stCondLst>
                                            <p:cond delay="0"/>
                                          </p:stCondLst>
                                        </p:cTn>
                                        <p:tgtEl>
                                          <p:spTgt spid="48131">
                                            <p:txEl>
                                              <p:pRg st="5" end="5"/>
                                            </p:txEl>
                                          </p:spTgt>
                                        </p:tgtEl>
                                        <p:attrNameLst>
                                          <p:attrName>style.visibility</p:attrName>
                                        </p:attrNameLst>
                                      </p:cBhvr>
                                      <p:to>
                                        <p:strVal val="visible"/>
                                      </p:to>
                                    </p:set>
                                    <p:anim calcmode="lin" valueType="num">
                                      <p:cBhvr>
                                        <p:cTn id="32" dur="500" fill="hold"/>
                                        <p:tgtEl>
                                          <p:spTgt spid="48131">
                                            <p:txEl>
                                              <p:pRg st="5" end="5"/>
                                            </p:txEl>
                                          </p:spTgt>
                                        </p:tgtEl>
                                        <p:attrNameLst>
                                          <p:attrName>ppt_w</p:attrName>
                                        </p:attrNameLst>
                                      </p:cBhvr>
                                      <p:tavLst>
                                        <p:tav tm="0">
                                          <p:val>
                                            <p:strVal val="#ppt_w*0.05"/>
                                          </p:val>
                                        </p:tav>
                                        <p:tav tm="100000">
                                          <p:val>
                                            <p:strVal val="#ppt_w"/>
                                          </p:val>
                                        </p:tav>
                                      </p:tavLst>
                                    </p:anim>
                                    <p:anim calcmode="lin" valueType="num">
                                      <p:cBhvr>
                                        <p:cTn id="33" dur="500" fill="hold"/>
                                        <p:tgtEl>
                                          <p:spTgt spid="48131">
                                            <p:txEl>
                                              <p:pRg st="5" end="5"/>
                                            </p:txEl>
                                          </p:spTgt>
                                        </p:tgtEl>
                                        <p:attrNameLst>
                                          <p:attrName>ppt_h</p:attrName>
                                        </p:attrNameLst>
                                      </p:cBhvr>
                                      <p:tavLst>
                                        <p:tav tm="0">
                                          <p:val>
                                            <p:strVal val="#ppt_h"/>
                                          </p:val>
                                        </p:tav>
                                        <p:tav tm="100000">
                                          <p:val>
                                            <p:strVal val="#ppt_h"/>
                                          </p:val>
                                        </p:tav>
                                      </p:tavLst>
                                    </p:anim>
                                    <p:anim calcmode="lin" valueType="num">
                                      <p:cBhvr>
                                        <p:cTn id="34" dur="500" fill="hold"/>
                                        <p:tgtEl>
                                          <p:spTgt spid="48131">
                                            <p:txEl>
                                              <p:pRg st="5" end="5"/>
                                            </p:txEl>
                                          </p:spTgt>
                                        </p:tgtEl>
                                        <p:attrNameLst>
                                          <p:attrName>ppt_x</p:attrName>
                                        </p:attrNameLst>
                                      </p:cBhvr>
                                      <p:tavLst>
                                        <p:tav tm="0">
                                          <p:val>
                                            <p:strVal val="#ppt_x-.2"/>
                                          </p:val>
                                        </p:tav>
                                        <p:tav tm="100000">
                                          <p:val>
                                            <p:strVal val="#ppt_x"/>
                                          </p:val>
                                        </p:tav>
                                      </p:tavLst>
                                    </p:anim>
                                    <p:anim calcmode="lin" valueType="num">
                                      <p:cBhvr>
                                        <p:cTn id="35" dur="500" fill="hold"/>
                                        <p:tgtEl>
                                          <p:spTgt spid="48131">
                                            <p:txEl>
                                              <p:pRg st="5" end="5"/>
                                            </p:txEl>
                                          </p:spTgt>
                                        </p:tgtEl>
                                        <p:attrNameLst>
                                          <p:attrName>ppt_y</p:attrName>
                                        </p:attrNameLst>
                                      </p:cBhvr>
                                      <p:tavLst>
                                        <p:tav tm="0">
                                          <p:val>
                                            <p:strVal val="#ppt_y"/>
                                          </p:val>
                                        </p:tav>
                                        <p:tav tm="100000">
                                          <p:val>
                                            <p:strVal val="#ppt_y"/>
                                          </p:val>
                                        </p:tav>
                                      </p:tavLst>
                                    </p:anim>
                                    <p:animEffect transition="in" filter="fade">
                                      <p:cBhvr>
                                        <p:cTn id="36" dur="500"/>
                                        <p:tgtEl>
                                          <p:spTgt spid="48131">
                                            <p:txEl>
                                              <p:pRg st="5" end="5"/>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4" presetClass="entr" presetSubtype="0" accel="100000" fill="hold" nodeType="clickEffect">
                                  <p:stCondLst>
                                    <p:cond delay="0"/>
                                  </p:stCondLst>
                                  <p:childTnLst>
                                    <p:set>
                                      <p:cBhvr>
                                        <p:cTn id="40" dur="1" fill="hold">
                                          <p:stCondLst>
                                            <p:cond delay="0"/>
                                          </p:stCondLst>
                                        </p:cTn>
                                        <p:tgtEl>
                                          <p:spTgt spid="48131">
                                            <p:txEl>
                                              <p:pRg st="6" end="6"/>
                                            </p:txEl>
                                          </p:spTgt>
                                        </p:tgtEl>
                                        <p:attrNameLst>
                                          <p:attrName>style.visibility</p:attrName>
                                        </p:attrNameLst>
                                      </p:cBhvr>
                                      <p:to>
                                        <p:strVal val="visible"/>
                                      </p:to>
                                    </p:set>
                                    <p:anim calcmode="lin" valueType="num">
                                      <p:cBhvr>
                                        <p:cTn id="41" dur="500" fill="hold"/>
                                        <p:tgtEl>
                                          <p:spTgt spid="48131">
                                            <p:txEl>
                                              <p:pRg st="6" end="6"/>
                                            </p:txEl>
                                          </p:spTgt>
                                        </p:tgtEl>
                                        <p:attrNameLst>
                                          <p:attrName>ppt_w</p:attrName>
                                        </p:attrNameLst>
                                      </p:cBhvr>
                                      <p:tavLst>
                                        <p:tav tm="0">
                                          <p:val>
                                            <p:strVal val="#ppt_w*0.05"/>
                                          </p:val>
                                        </p:tav>
                                        <p:tav tm="100000">
                                          <p:val>
                                            <p:strVal val="#ppt_w"/>
                                          </p:val>
                                        </p:tav>
                                      </p:tavLst>
                                    </p:anim>
                                    <p:anim calcmode="lin" valueType="num">
                                      <p:cBhvr>
                                        <p:cTn id="42" dur="500" fill="hold"/>
                                        <p:tgtEl>
                                          <p:spTgt spid="48131">
                                            <p:txEl>
                                              <p:pRg st="6" end="6"/>
                                            </p:txEl>
                                          </p:spTgt>
                                        </p:tgtEl>
                                        <p:attrNameLst>
                                          <p:attrName>ppt_h</p:attrName>
                                        </p:attrNameLst>
                                      </p:cBhvr>
                                      <p:tavLst>
                                        <p:tav tm="0">
                                          <p:val>
                                            <p:strVal val="#ppt_h"/>
                                          </p:val>
                                        </p:tav>
                                        <p:tav tm="100000">
                                          <p:val>
                                            <p:strVal val="#ppt_h"/>
                                          </p:val>
                                        </p:tav>
                                      </p:tavLst>
                                    </p:anim>
                                    <p:anim calcmode="lin" valueType="num">
                                      <p:cBhvr>
                                        <p:cTn id="43" dur="500" fill="hold"/>
                                        <p:tgtEl>
                                          <p:spTgt spid="48131">
                                            <p:txEl>
                                              <p:pRg st="6" end="6"/>
                                            </p:txEl>
                                          </p:spTgt>
                                        </p:tgtEl>
                                        <p:attrNameLst>
                                          <p:attrName>ppt_x</p:attrName>
                                        </p:attrNameLst>
                                      </p:cBhvr>
                                      <p:tavLst>
                                        <p:tav tm="0">
                                          <p:val>
                                            <p:strVal val="#ppt_x-.2"/>
                                          </p:val>
                                        </p:tav>
                                        <p:tav tm="100000">
                                          <p:val>
                                            <p:strVal val="#ppt_x"/>
                                          </p:val>
                                        </p:tav>
                                      </p:tavLst>
                                    </p:anim>
                                    <p:anim calcmode="lin" valueType="num">
                                      <p:cBhvr>
                                        <p:cTn id="44" dur="500" fill="hold"/>
                                        <p:tgtEl>
                                          <p:spTgt spid="48131">
                                            <p:txEl>
                                              <p:pRg st="6" end="6"/>
                                            </p:txEl>
                                          </p:spTgt>
                                        </p:tgtEl>
                                        <p:attrNameLst>
                                          <p:attrName>ppt_y</p:attrName>
                                        </p:attrNameLst>
                                      </p:cBhvr>
                                      <p:tavLst>
                                        <p:tav tm="0">
                                          <p:val>
                                            <p:strVal val="#ppt_y"/>
                                          </p:val>
                                        </p:tav>
                                        <p:tav tm="100000">
                                          <p:val>
                                            <p:strVal val="#ppt_y"/>
                                          </p:val>
                                        </p:tav>
                                      </p:tavLst>
                                    </p:anim>
                                    <p:animEffect transition="in" filter="fade">
                                      <p:cBhvr>
                                        <p:cTn id="45" dur="500"/>
                                        <p:tgtEl>
                                          <p:spTgt spid="48131">
                                            <p:txEl>
                                              <p:pRg st="6" end="6"/>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54" presetClass="entr" presetSubtype="0" accel="100000" fill="hold" nodeType="clickEffect">
                                  <p:stCondLst>
                                    <p:cond delay="0"/>
                                  </p:stCondLst>
                                  <p:childTnLst>
                                    <p:set>
                                      <p:cBhvr>
                                        <p:cTn id="49" dur="1" fill="hold">
                                          <p:stCondLst>
                                            <p:cond delay="0"/>
                                          </p:stCondLst>
                                        </p:cTn>
                                        <p:tgtEl>
                                          <p:spTgt spid="48131">
                                            <p:txEl>
                                              <p:pRg st="7" end="7"/>
                                            </p:txEl>
                                          </p:spTgt>
                                        </p:tgtEl>
                                        <p:attrNameLst>
                                          <p:attrName>style.visibility</p:attrName>
                                        </p:attrNameLst>
                                      </p:cBhvr>
                                      <p:to>
                                        <p:strVal val="visible"/>
                                      </p:to>
                                    </p:set>
                                    <p:anim calcmode="lin" valueType="num">
                                      <p:cBhvr>
                                        <p:cTn id="50" dur="500" fill="hold"/>
                                        <p:tgtEl>
                                          <p:spTgt spid="48131">
                                            <p:txEl>
                                              <p:pRg st="7" end="7"/>
                                            </p:txEl>
                                          </p:spTgt>
                                        </p:tgtEl>
                                        <p:attrNameLst>
                                          <p:attrName>ppt_w</p:attrName>
                                        </p:attrNameLst>
                                      </p:cBhvr>
                                      <p:tavLst>
                                        <p:tav tm="0">
                                          <p:val>
                                            <p:strVal val="#ppt_w*0.05"/>
                                          </p:val>
                                        </p:tav>
                                        <p:tav tm="100000">
                                          <p:val>
                                            <p:strVal val="#ppt_w"/>
                                          </p:val>
                                        </p:tav>
                                      </p:tavLst>
                                    </p:anim>
                                    <p:anim calcmode="lin" valueType="num">
                                      <p:cBhvr>
                                        <p:cTn id="51" dur="500" fill="hold"/>
                                        <p:tgtEl>
                                          <p:spTgt spid="48131">
                                            <p:txEl>
                                              <p:pRg st="7" end="7"/>
                                            </p:txEl>
                                          </p:spTgt>
                                        </p:tgtEl>
                                        <p:attrNameLst>
                                          <p:attrName>ppt_h</p:attrName>
                                        </p:attrNameLst>
                                      </p:cBhvr>
                                      <p:tavLst>
                                        <p:tav tm="0">
                                          <p:val>
                                            <p:strVal val="#ppt_h"/>
                                          </p:val>
                                        </p:tav>
                                        <p:tav tm="100000">
                                          <p:val>
                                            <p:strVal val="#ppt_h"/>
                                          </p:val>
                                        </p:tav>
                                      </p:tavLst>
                                    </p:anim>
                                    <p:anim calcmode="lin" valueType="num">
                                      <p:cBhvr>
                                        <p:cTn id="52" dur="500" fill="hold"/>
                                        <p:tgtEl>
                                          <p:spTgt spid="48131">
                                            <p:txEl>
                                              <p:pRg st="7" end="7"/>
                                            </p:txEl>
                                          </p:spTgt>
                                        </p:tgtEl>
                                        <p:attrNameLst>
                                          <p:attrName>ppt_x</p:attrName>
                                        </p:attrNameLst>
                                      </p:cBhvr>
                                      <p:tavLst>
                                        <p:tav tm="0">
                                          <p:val>
                                            <p:strVal val="#ppt_x-.2"/>
                                          </p:val>
                                        </p:tav>
                                        <p:tav tm="100000">
                                          <p:val>
                                            <p:strVal val="#ppt_x"/>
                                          </p:val>
                                        </p:tav>
                                      </p:tavLst>
                                    </p:anim>
                                    <p:anim calcmode="lin" valueType="num">
                                      <p:cBhvr>
                                        <p:cTn id="53" dur="500" fill="hold"/>
                                        <p:tgtEl>
                                          <p:spTgt spid="48131">
                                            <p:txEl>
                                              <p:pRg st="7" end="7"/>
                                            </p:txEl>
                                          </p:spTgt>
                                        </p:tgtEl>
                                        <p:attrNameLst>
                                          <p:attrName>ppt_y</p:attrName>
                                        </p:attrNameLst>
                                      </p:cBhvr>
                                      <p:tavLst>
                                        <p:tav tm="0">
                                          <p:val>
                                            <p:strVal val="#ppt_y"/>
                                          </p:val>
                                        </p:tav>
                                        <p:tav tm="100000">
                                          <p:val>
                                            <p:strVal val="#ppt_y"/>
                                          </p:val>
                                        </p:tav>
                                      </p:tavLst>
                                    </p:anim>
                                    <p:animEffect transition="in" filter="fade">
                                      <p:cBhvr>
                                        <p:cTn id="54" dur="500"/>
                                        <p:tgtEl>
                                          <p:spTgt spid="481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3733800" y="762000"/>
            <a:ext cx="5118100" cy="3703638"/>
          </a:xfrm>
          <a:prstGeom prst="rect">
            <a:avLst/>
          </a:prstGeom>
          <a:noFill/>
          <a:ln w="9525">
            <a:noFill/>
            <a:miter lim="800000"/>
            <a:headEnd/>
            <a:tailEnd/>
          </a:ln>
        </p:spPr>
        <p:txBody>
          <a:bodyPr/>
          <a:lstStyle/>
          <a:p>
            <a:pPr marL="342900" indent="-342900" algn="r" rtl="1">
              <a:spcBef>
                <a:spcPct val="20000"/>
              </a:spcBef>
              <a:defRPr/>
            </a:pPr>
            <a:r>
              <a:rPr lang="ar-SA" altLang="en-US" sz="3800" b="1" dirty="0">
                <a:latin typeface="IPT.Nazanin" pitchFamily="10" charset="2"/>
                <a:ea typeface="Roya"/>
                <a:cs typeface="B Lotus" pitchFamily="2" charset="-78"/>
              </a:rPr>
              <a:t>5-2</a:t>
            </a:r>
            <a:r>
              <a:rPr lang="ar-SA" altLang="en-US" sz="3800" b="1" dirty="0">
                <a:latin typeface="+mn-lt"/>
                <a:ea typeface="Roya"/>
                <a:cs typeface="B Lotus" pitchFamily="2" charset="-78"/>
              </a:rPr>
              <a:t>    مشتري مداري</a:t>
            </a:r>
          </a:p>
          <a:p>
            <a:pPr marL="342900" indent="-342900" algn="r" rtl="1">
              <a:spcBef>
                <a:spcPct val="20000"/>
              </a:spcBef>
              <a:defRPr/>
            </a:pPr>
            <a:endParaRPr lang="en-US" altLang="en-US" sz="2400" b="1" dirty="0">
              <a:latin typeface="+mn-lt"/>
              <a:ea typeface="Roya"/>
              <a:cs typeface="B Lotus" pitchFamily="2" charset="-78"/>
            </a:endParaRPr>
          </a:p>
          <a:p>
            <a:pPr marL="342900" indent="-342900" algn="r" rtl="1">
              <a:lnSpc>
                <a:spcPct val="120000"/>
              </a:lnSpc>
              <a:spcBef>
                <a:spcPct val="20000"/>
              </a:spcBef>
              <a:defRPr/>
            </a:pPr>
            <a:r>
              <a:rPr lang="ar-SA" altLang="en-US" sz="2600" b="1" dirty="0">
                <a:latin typeface="+mn-lt"/>
                <a:ea typeface="Roya"/>
                <a:cs typeface="B Lotus" pitchFamily="2" charset="-78"/>
              </a:rPr>
              <a:t>مديريت ارشد بايد اطمينان حاصل نمايد</a:t>
            </a:r>
          </a:p>
          <a:p>
            <a:pPr marL="342900" indent="-342900" algn="r" rtl="1">
              <a:lnSpc>
                <a:spcPct val="120000"/>
              </a:lnSpc>
              <a:spcBef>
                <a:spcPct val="20000"/>
              </a:spcBef>
              <a:defRPr/>
            </a:pPr>
            <a:r>
              <a:rPr lang="ar-SA" altLang="en-US" sz="2600" b="1" dirty="0">
                <a:latin typeface="+mn-lt"/>
                <a:ea typeface="Roya"/>
                <a:cs typeface="B Lotus" pitchFamily="2" charset="-78"/>
              </a:rPr>
              <a:t>كه نيازمنديهاي مشتري تعيين و برآورده </a:t>
            </a:r>
          </a:p>
          <a:p>
            <a:pPr marL="342900" indent="-342900" algn="r" rtl="1">
              <a:lnSpc>
                <a:spcPct val="120000"/>
              </a:lnSpc>
              <a:spcBef>
                <a:spcPct val="20000"/>
              </a:spcBef>
              <a:defRPr/>
            </a:pPr>
            <a:r>
              <a:rPr lang="ar-SA" altLang="en-US" sz="2600" b="1" dirty="0">
                <a:latin typeface="+mn-lt"/>
                <a:ea typeface="Roya"/>
                <a:cs typeface="B Lotus" pitchFamily="2" charset="-78"/>
              </a:rPr>
              <a:t>شده اند تا رضايت مشتري هرچه بيشتر</a:t>
            </a:r>
          </a:p>
          <a:p>
            <a:pPr marL="342900" indent="-342900" algn="r" rtl="1">
              <a:lnSpc>
                <a:spcPct val="120000"/>
              </a:lnSpc>
              <a:spcBef>
                <a:spcPct val="20000"/>
              </a:spcBef>
              <a:defRPr/>
            </a:pPr>
            <a:r>
              <a:rPr lang="ar-SA" altLang="en-US" sz="2600" b="1" dirty="0">
                <a:latin typeface="+mn-lt"/>
                <a:ea typeface="Roya"/>
                <a:cs typeface="B Lotus" pitchFamily="2" charset="-78"/>
              </a:rPr>
              <a:t>به دست آيد</a:t>
            </a:r>
            <a:r>
              <a:rPr lang="en-US" altLang="en-US" sz="2600" b="1" dirty="0">
                <a:latin typeface="+mn-lt"/>
                <a:ea typeface="Roya"/>
                <a:cs typeface="B Lotus" pitchFamily="2" charset="-78"/>
              </a:rPr>
              <a:t>.</a:t>
            </a:r>
            <a:endParaRPr lang="ar-SA" altLang="en-US" sz="3600" dirty="0">
              <a:latin typeface="+mn-lt"/>
              <a:ea typeface="Roya"/>
              <a:cs typeface="B Lotus" pitchFamily="2" charset="-78"/>
            </a:endParaRPr>
          </a:p>
        </p:txBody>
      </p:sp>
      <p:pic>
        <p:nvPicPr>
          <p:cNvPr id="52227" name="Picture 3" descr="bs01316_"/>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1828800"/>
            <a:ext cx="2889250" cy="4213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9157" name="Picture 8" descr="crm.jp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895600" y="3429000"/>
            <a:ext cx="4038600" cy="3200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2232" name="Picture 8"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anim calcmode="lin" valueType="num">
                                      <p:cBhvr>
                                        <p:cTn id="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6">
                                            <p:txEl>
                                              <p:pRg st="2" end="2"/>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
                                            <p:txEl>
                                              <p:pRg st="2" end="2"/>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fade">
                                      <p:cBhvr>
                                        <p:cTn id="13" dur="1000"/>
                                        <p:tgtEl>
                                          <p:spTgt spid="6">
                                            <p:txEl>
                                              <p:pRg st="3" end="3"/>
                                            </p:txEl>
                                          </p:spTgt>
                                        </p:tgtEl>
                                      </p:cBhvr>
                                    </p:animEffect>
                                    <p:anim calcmode="lin" valueType="num">
                                      <p:cBhvr>
                                        <p:cTn id="14"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6">
                                            <p:txEl>
                                              <p:pRg st="3" end="3"/>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
                                            <p:txEl>
                                              <p:pRg st="3" end="3"/>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000"/>
                                        <p:tgtEl>
                                          <p:spTgt spid="6">
                                            <p:txEl>
                                              <p:pRg st="4" end="4"/>
                                            </p:txEl>
                                          </p:spTgt>
                                        </p:tgtEl>
                                      </p:cBhvr>
                                    </p:animEffect>
                                    <p:anim calcmode="lin" valueType="num">
                                      <p:cBhvr>
                                        <p:cTn id="2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6">
                                            <p:txEl>
                                              <p:pRg st="4" end="4"/>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6">
                                            <p:txEl>
                                              <p:pRg st="4" end="4"/>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Effect transition="in" filter="fade">
                                      <p:cBhvr>
                                        <p:cTn id="25" dur="1000"/>
                                        <p:tgtEl>
                                          <p:spTgt spid="6">
                                            <p:txEl>
                                              <p:pRg st="5" end="5"/>
                                            </p:txEl>
                                          </p:spTgt>
                                        </p:tgtEl>
                                      </p:cBhvr>
                                    </p:animEffect>
                                    <p:anim calcmode="lin" valueType="num">
                                      <p:cBhvr>
                                        <p:cTn id="26"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6">
                                            <p:txEl>
                                              <p:pRg st="5" end="5"/>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6">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58" presetClass="entr" presetSubtype="0" accel="100000" fill="hold" nodeType="clickEffect">
                                  <p:stCondLst>
                                    <p:cond delay="0"/>
                                  </p:stCondLst>
                                  <p:childTnLst>
                                    <p:set>
                                      <p:cBhvr>
                                        <p:cTn id="32" dur="1" fill="hold">
                                          <p:stCondLst>
                                            <p:cond delay="0"/>
                                          </p:stCondLst>
                                        </p:cTn>
                                        <p:tgtEl>
                                          <p:spTgt spid="49157"/>
                                        </p:tgtEl>
                                        <p:attrNameLst>
                                          <p:attrName>style.visibility</p:attrName>
                                        </p:attrNameLst>
                                      </p:cBhvr>
                                      <p:to>
                                        <p:strVal val="visible"/>
                                      </p:to>
                                    </p:set>
                                    <p:anim calcmode="lin" valueType="num">
                                      <p:cBhvr>
                                        <p:cTn id="33" dur="500" fill="hold"/>
                                        <p:tgtEl>
                                          <p:spTgt spid="49157"/>
                                        </p:tgtEl>
                                        <p:attrNameLst>
                                          <p:attrName>ppt_w</p:attrName>
                                        </p:attrNameLst>
                                      </p:cBhvr>
                                      <p:tavLst>
                                        <p:tav tm="0">
                                          <p:val>
                                            <p:strVal val="#ppt_w*2.5"/>
                                          </p:val>
                                        </p:tav>
                                        <p:tav tm="100000">
                                          <p:val>
                                            <p:strVal val="#ppt_w"/>
                                          </p:val>
                                        </p:tav>
                                      </p:tavLst>
                                    </p:anim>
                                    <p:anim calcmode="lin" valueType="num">
                                      <p:cBhvr>
                                        <p:cTn id="34" dur="500" fill="hold"/>
                                        <p:tgtEl>
                                          <p:spTgt spid="49157"/>
                                        </p:tgtEl>
                                        <p:attrNameLst>
                                          <p:attrName>ppt_h</p:attrName>
                                        </p:attrNameLst>
                                      </p:cBhvr>
                                      <p:tavLst>
                                        <p:tav tm="0">
                                          <p:val>
                                            <p:strVal val="#ppt_h*0.01"/>
                                          </p:val>
                                        </p:tav>
                                        <p:tav tm="100000">
                                          <p:val>
                                            <p:strVal val="#ppt_h"/>
                                          </p:val>
                                        </p:tav>
                                      </p:tavLst>
                                    </p:anim>
                                    <p:anim calcmode="lin" valueType="num">
                                      <p:cBhvr>
                                        <p:cTn id="35" dur="500" fill="hold"/>
                                        <p:tgtEl>
                                          <p:spTgt spid="49157"/>
                                        </p:tgtEl>
                                        <p:attrNameLst>
                                          <p:attrName>ppt_x</p:attrName>
                                        </p:attrNameLst>
                                      </p:cBhvr>
                                      <p:tavLst>
                                        <p:tav tm="0">
                                          <p:val>
                                            <p:strVal val="#ppt_x"/>
                                          </p:val>
                                        </p:tav>
                                        <p:tav tm="100000">
                                          <p:val>
                                            <p:strVal val="#ppt_x"/>
                                          </p:val>
                                        </p:tav>
                                      </p:tavLst>
                                    </p:anim>
                                    <p:anim calcmode="lin" valueType="num">
                                      <p:cBhvr>
                                        <p:cTn id="36" dur="500" fill="hold"/>
                                        <p:tgtEl>
                                          <p:spTgt spid="49157"/>
                                        </p:tgtEl>
                                        <p:attrNameLst>
                                          <p:attrName>ppt_y</p:attrName>
                                        </p:attrNameLst>
                                      </p:cBhvr>
                                      <p:tavLst>
                                        <p:tav tm="0">
                                          <p:val>
                                            <p:strVal val="#ppt_h+1"/>
                                          </p:val>
                                        </p:tav>
                                        <p:tav tm="100000">
                                          <p:val>
                                            <p:strVal val="#ppt_y"/>
                                          </p:val>
                                        </p:tav>
                                      </p:tavLst>
                                    </p:anim>
                                    <p:animEffect transition="in" filter="fade">
                                      <p:cBhvr>
                                        <p:cTn id="37" dur="5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28600" y="152400"/>
            <a:ext cx="5562600" cy="6400800"/>
          </a:xfrm>
          <a:prstGeom prst="rect">
            <a:avLst/>
          </a:prstGeom>
          <a:noFill/>
          <a:ln w="9525">
            <a:noFill/>
            <a:miter lim="800000"/>
            <a:headEnd/>
            <a:tailEnd/>
          </a:ln>
        </p:spPr>
        <p:txBody>
          <a:bodyPr/>
          <a:lstStyle/>
          <a:p>
            <a:pPr marL="609600" indent="-609600" algn="r" rtl="1">
              <a:spcBef>
                <a:spcPct val="20000"/>
              </a:spcBef>
              <a:buFont typeface="IPT.Nazanin" pitchFamily="10" charset="2"/>
              <a:buChar char=" "/>
              <a:defRPr/>
            </a:pPr>
            <a:r>
              <a:rPr lang="ar-SA" altLang="en-US" sz="3800" b="1" dirty="0">
                <a:latin typeface="IPT.Nazanin" pitchFamily="10" charset="2"/>
                <a:cs typeface="B Lotus" pitchFamily="2" charset="-78"/>
              </a:rPr>
              <a:t>5-3</a:t>
            </a:r>
            <a:r>
              <a:rPr lang="ar-SA" altLang="en-US" sz="3800" b="1" dirty="0">
                <a:latin typeface="+mn-lt"/>
                <a:ea typeface="Roya"/>
                <a:cs typeface="B Lotus" pitchFamily="2" charset="-78"/>
              </a:rPr>
              <a:t>    خط مشي كيفيت</a:t>
            </a:r>
            <a:endParaRPr lang="en-US" altLang="en-US" sz="3800" b="1" dirty="0">
              <a:latin typeface="+mn-lt"/>
              <a:ea typeface="Roya"/>
              <a:cs typeface="B Lotus" pitchFamily="2" charset="-78"/>
            </a:endParaRPr>
          </a:p>
          <a:p>
            <a:pPr marL="609600" indent="-609600" algn="r" rtl="1">
              <a:spcBef>
                <a:spcPct val="20000"/>
              </a:spcBef>
              <a:buFont typeface="IPT.Nazanin" pitchFamily="10" charset="2"/>
              <a:buChar char=" "/>
              <a:defRPr/>
            </a:pPr>
            <a:endParaRPr lang="ar-SA" altLang="en-US" sz="2400" b="1" dirty="0">
              <a:latin typeface="+mn-lt"/>
              <a:cs typeface="B Lotus" pitchFamily="2" charset="-78"/>
            </a:endParaRPr>
          </a:p>
          <a:p>
            <a:pPr marL="609600" indent="-609600" algn="r" rtl="1">
              <a:spcBef>
                <a:spcPct val="20000"/>
              </a:spcBef>
              <a:defRPr/>
            </a:pPr>
            <a:r>
              <a:rPr lang="en-US" altLang="en-US" sz="2600" b="1" dirty="0">
                <a:latin typeface="+mn-lt"/>
                <a:ea typeface="Roya"/>
                <a:cs typeface="B Lotus" pitchFamily="2" charset="-78"/>
              </a:rPr>
              <a:t>       </a:t>
            </a:r>
          </a:p>
          <a:p>
            <a:pPr marL="609600" indent="-609600" algn="r" rtl="1">
              <a:spcBef>
                <a:spcPct val="20000"/>
              </a:spcBef>
              <a:buFont typeface="Arial" pitchFamily="34" charset="0"/>
              <a:buChar char="•"/>
              <a:defRPr/>
            </a:pPr>
            <a:r>
              <a:rPr lang="ar-SA" altLang="en-US" sz="2600" b="1" dirty="0">
                <a:latin typeface="+mn-lt"/>
                <a:ea typeface="Roya"/>
                <a:cs typeface="B Lotus" pitchFamily="2" charset="-78"/>
              </a:rPr>
              <a:t>متناسب با اهداف سازمان</a:t>
            </a:r>
          </a:p>
          <a:p>
            <a:pPr marL="609600" indent="-609600" algn="r" rtl="1">
              <a:spcBef>
                <a:spcPct val="20000"/>
              </a:spcBef>
              <a:buFont typeface="Arial" pitchFamily="34" charset="0"/>
              <a:buChar char="•"/>
              <a:defRPr/>
            </a:pPr>
            <a:r>
              <a:rPr lang="ar-SA" altLang="en-US" sz="2600" b="1" dirty="0">
                <a:latin typeface="+mn-lt"/>
                <a:ea typeface="Roya"/>
                <a:cs typeface="B Lotus" pitchFamily="2" charset="-78"/>
              </a:rPr>
              <a:t>اعلام پايبندي به انطباق با نيازمنديها و بهبود مداوم اثربخشي سيستم مديريت كيفيت</a:t>
            </a:r>
          </a:p>
          <a:p>
            <a:pPr marL="609600" indent="-609600" algn="r" rtl="1">
              <a:spcBef>
                <a:spcPct val="20000"/>
              </a:spcBef>
              <a:buFont typeface="Arial" pitchFamily="34" charset="0"/>
              <a:buChar char="•"/>
              <a:defRPr/>
            </a:pPr>
            <a:r>
              <a:rPr lang="ar-SA" altLang="en-US" sz="2600" b="1" dirty="0">
                <a:latin typeface="+mn-lt"/>
                <a:ea typeface="Roya"/>
                <a:cs typeface="B Lotus" pitchFamily="2" charset="-78"/>
              </a:rPr>
              <a:t>چارچوبي براي ايجاد و بازنگري اهداف كيفيت</a:t>
            </a:r>
          </a:p>
          <a:p>
            <a:pPr marL="609600" indent="-609600" algn="r" rtl="1">
              <a:spcBef>
                <a:spcPct val="20000"/>
              </a:spcBef>
              <a:buFont typeface="Arial" pitchFamily="34" charset="0"/>
              <a:buChar char="•"/>
              <a:defRPr/>
            </a:pPr>
            <a:r>
              <a:rPr lang="ar-SA" altLang="en-US" sz="2600" b="1" dirty="0">
                <a:latin typeface="+mn-lt"/>
                <a:ea typeface="Roya"/>
                <a:cs typeface="B Lotus" pitchFamily="2" charset="-78"/>
              </a:rPr>
              <a:t>ابلاغ و درك در درون سازمان</a:t>
            </a:r>
          </a:p>
          <a:p>
            <a:pPr marL="609600" indent="-609600" algn="r" rtl="1">
              <a:spcBef>
                <a:spcPct val="20000"/>
              </a:spcBef>
              <a:buFont typeface="Arial" pitchFamily="34" charset="0"/>
              <a:buChar char="•"/>
              <a:defRPr/>
            </a:pPr>
            <a:r>
              <a:rPr lang="ar-SA" altLang="en-US" sz="2600" b="1" dirty="0">
                <a:latin typeface="+mn-lt"/>
                <a:ea typeface="Roya"/>
                <a:cs typeface="B Lotus" pitchFamily="2" charset="-78"/>
              </a:rPr>
              <a:t>بازنگري آن به منظور تداوم مناسب بودن</a:t>
            </a:r>
            <a:endParaRPr lang="ar-SA" altLang="en-US" sz="2400" dirty="0">
              <a:latin typeface="+mn-lt"/>
              <a:cs typeface="B Lotus" pitchFamily="2" charset="-78"/>
            </a:endParaRPr>
          </a:p>
        </p:txBody>
      </p:sp>
      <p:pic>
        <p:nvPicPr>
          <p:cNvPr id="7" name="Picture 6" descr="jhgb.jpg"/>
          <p:cNvPicPr>
            <a:picLocks noChangeAspect="1"/>
          </p:cNvPicPr>
          <p:nvPr/>
        </p:nvPicPr>
        <p:blipFill>
          <a:blip r:embed="rId2" cstate="print"/>
          <a:stretch>
            <a:fillRect/>
          </a:stretch>
        </p:blipFill>
        <p:spPr>
          <a:xfrm>
            <a:off x="5867400" y="914400"/>
            <a:ext cx="3200400" cy="4656010"/>
          </a:xfrm>
          <a:prstGeom prst="rect">
            <a:avLst/>
          </a:prstGeom>
          <a:ln>
            <a:noFill/>
          </a:ln>
          <a:effectLst>
            <a:softEdge rad="112500"/>
          </a:effectLst>
        </p:spPr>
      </p:pic>
      <p:pic>
        <p:nvPicPr>
          <p:cNvPr id="53255"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
                                            <p:txEl>
                                              <p:pRg st="3" end="3"/>
                                            </p:txEl>
                                          </p:spTgt>
                                        </p:tgtEl>
                                        <p:attrNameLst>
                                          <p:attrName>style.visibility</p:attrName>
                                        </p:attrNameLst>
                                      </p:cBhvr>
                                      <p:to>
                                        <p:strVal val="visible"/>
                                      </p:to>
                                    </p:set>
                                    <p:anim calcmode="discrete" valueType="clr">
                                      <p:cBhvr override="childStyle">
                                        <p:cTn id="7" dur="80"/>
                                        <p:tgtEl>
                                          <p:spTgt spid="4">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4">
                                            <p:txEl>
                                              <p:pRg st="3" end="3"/>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4">
                                            <p:txEl>
                                              <p:pRg st="4" end="4"/>
                                            </p:txEl>
                                          </p:spTgt>
                                        </p:tgtEl>
                                        <p:attrNameLst>
                                          <p:attrName>style.visibility</p:attrName>
                                        </p:attrNameLst>
                                      </p:cBhvr>
                                      <p:to>
                                        <p:strVal val="visible"/>
                                      </p:to>
                                    </p:set>
                                    <p:anim calcmode="discrete" valueType="clr">
                                      <p:cBhvr override="childStyle">
                                        <p:cTn id="14" dur="80"/>
                                        <p:tgtEl>
                                          <p:spTgt spid="4">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
                                            <p:txEl>
                                              <p:pRg st="4" end="4"/>
                                            </p:txEl>
                                          </p:spTgt>
                                        </p:tgtEl>
                                        <p:attrNameLst>
                                          <p:attrName>fillcolor</p:attrName>
                                        </p:attrNameLst>
                                      </p:cBhvr>
                                      <p:tavLst>
                                        <p:tav tm="0">
                                          <p:val>
                                            <p:clrVal>
                                              <a:schemeClr val="accent2"/>
                                            </p:clrVal>
                                          </p:val>
                                        </p:tav>
                                        <p:tav tm="50000">
                                          <p:val>
                                            <p:clrVal>
                                              <a:schemeClr val="hlink"/>
                                            </p:clrVal>
                                          </p:val>
                                        </p:tav>
                                      </p:tavLst>
                                    </p:anim>
                                    <p:set>
                                      <p:cBhvr>
                                        <p:cTn id="16" dur="80"/>
                                        <p:tgtEl>
                                          <p:spTgt spid="4">
                                            <p:txEl>
                                              <p:pRg st="4" end="4"/>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4">
                                            <p:txEl>
                                              <p:pRg st="5" end="5"/>
                                            </p:txEl>
                                          </p:spTgt>
                                        </p:tgtEl>
                                        <p:attrNameLst>
                                          <p:attrName>style.visibility</p:attrName>
                                        </p:attrNameLst>
                                      </p:cBhvr>
                                      <p:to>
                                        <p:strVal val="visible"/>
                                      </p:to>
                                    </p:set>
                                    <p:anim calcmode="discrete" valueType="clr">
                                      <p:cBhvr override="childStyle">
                                        <p:cTn id="21" dur="80"/>
                                        <p:tgtEl>
                                          <p:spTgt spid="4">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4">
                                            <p:txEl>
                                              <p:pRg st="5" end="5"/>
                                            </p:txEl>
                                          </p:spTgt>
                                        </p:tgtEl>
                                        <p:attrNameLst>
                                          <p:attrName>fillcolor</p:attrName>
                                        </p:attrNameLst>
                                      </p:cBhvr>
                                      <p:tavLst>
                                        <p:tav tm="0">
                                          <p:val>
                                            <p:clrVal>
                                              <a:schemeClr val="accent2"/>
                                            </p:clrVal>
                                          </p:val>
                                        </p:tav>
                                        <p:tav tm="50000">
                                          <p:val>
                                            <p:clrVal>
                                              <a:schemeClr val="hlink"/>
                                            </p:clrVal>
                                          </p:val>
                                        </p:tav>
                                      </p:tavLst>
                                    </p:anim>
                                    <p:set>
                                      <p:cBhvr>
                                        <p:cTn id="23" dur="80"/>
                                        <p:tgtEl>
                                          <p:spTgt spid="4">
                                            <p:txEl>
                                              <p:pRg st="5" end="5"/>
                                            </p:txEl>
                                          </p:spTgt>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4">
                                            <p:txEl>
                                              <p:pRg st="6" end="6"/>
                                            </p:txEl>
                                          </p:spTgt>
                                        </p:tgtEl>
                                        <p:attrNameLst>
                                          <p:attrName>style.visibility</p:attrName>
                                        </p:attrNameLst>
                                      </p:cBhvr>
                                      <p:to>
                                        <p:strVal val="visible"/>
                                      </p:to>
                                    </p:set>
                                    <p:anim calcmode="discrete" valueType="clr">
                                      <p:cBhvr override="childStyle">
                                        <p:cTn id="28" dur="80"/>
                                        <p:tgtEl>
                                          <p:spTgt spid="4">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4">
                                            <p:txEl>
                                              <p:pRg st="6" end="6"/>
                                            </p:txEl>
                                          </p:spTgt>
                                        </p:tgtEl>
                                        <p:attrNameLst>
                                          <p:attrName>fillcolor</p:attrName>
                                        </p:attrNameLst>
                                      </p:cBhvr>
                                      <p:tavLst>
                                        <p:tav tm="0">
                                          <p:val>
                                            <p:clrVal>
                                              <a:schemeClr val="accent2"/>
                                            </p:clrVal>
                                          </p:val>
                                        </p:tav>
                                        <p:tav tm="50000">
                                          <p:val>
                                            <p:clrVal>
                                              <a:schemeClr val="hlink"/>
                                            </p:clrVal>
                                          </p:val>
                                        </p:tav>
                                      </p:tavLst>
                                    </p:anim>
                                    <p:set>
                                      <p:cBhvr>
                                        <p:cTn id="30" dur="80"/>
                                        <p:tgtEl>
                                          <p:spTgt spid="4">
                                            <p:txEl>
                                              <p:pRg st="6" end="6"/>
                                            </p:txEl>
                                          </p:spTgt>
                                        </p:tgtEl>
                                        <p:attrNameLst>
                                          <p:attrName>fill.type</p:attrName>
                                        </p:attrNameLst>
                                      </p:cBhvr>
                                      <p:to>
                                        <p:strVal val="soli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7" presetClass="entr" presetSubtype="0" fill="hold" nodeType="clickEffect">
                                  <p:stCondLst>
                                    <p:cond delay="0"/>
                                  </p:stCondLst>
                                  <p:iterate type="lt">
                                    <p:tmPct val="50000"/>
                                  </p:iterate>
                                  <p:childTnLst>
                                    <p:set>
                                      <p:cBhvr>
                                        <p:cTn id="34" dur="1" fill="hold">
                                          <p:stCondLst>
                                            <p:cond delay="0"/>
                                          </p:stCondLst>
                                        </p:cTn>
                                        <p:tgtEl>
                                          <p:spTgt spid="4">
                                            <p:txEl>
                                              <p:pRg st="7" end="7"/>
                                            </p:txEl>
                                          </p:spTgt>
                                        </p:tgtEl>
                                        <p:attrNameLst>
                                          <p:attrName>style.visibility</p:attrName>
                                        </p:attrNameLst>
                                      </p:cBhvr>
                                      <p:to>
                                        <p:strVal val="visible"/>
                                      </p:to>
                                    </p:set>
                                    <p:anim calcmode="discrete" valueType="clr">
                                      <p:cBhvr override="childStyle">
                                        <p:cTn id="35" dur="80"/>
                                        <p:tgtEl>
                                          <p:spTgt spid="4">
                                            <p:txEl>
                                              <p:pRg st="7" end="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4">
                                            <p:txEl>
                                              <p:pRg st="7" end="7"/>
                                            </p:txEl>
                                          </p:spTgt>
                                        </p:tgtEl>
                                        <p:attrNameLst>
                                          <p:attrName>fillcolor</p:attrName>
                                        </p:attrNameLst>
                                      </p:cBhvr>
                                      <p:tavLst>
                                        <p:tav tm="0">
                                          <p:val>
                                            <p:clrVal>
                                              <a:schemeClr val="accent2"/>
                                            </p:clrVal>
                                          </p:val>
                                        </p:tav>
                                        <p:tav tm="50000">
                                          <p:val>
                                            <p:clrVal>
                                              <a:schemeClr val="hlink"/>
                                            </p:clrVal>
                                          </p:val>
                                        </p:tav>
                                      </p:tavLst>
                                    </p:anim>
                                    <p:set>
                                      <p:cBhvr>
                                        <p:cTn id="37" dur="80"/>
                                        <p:tgtEl>
                                          <p:spTgt spid="4">
                                            <p:txEl>
                                              <p:pRg st="7" end="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txBox="1">
            <a:spLocks noChangeArrowheads="1"/>
          </p:cNvSpPr>
          <p:nvPr/>
        </p:nvSpPr>
        <p:spPr bwMode="auto">
          <a:xfrm>
            <a:off x="381000" y="2273300"/>
            <a:ext cx="8420100" cy="4356100"/>
          </a:xfrm>
          <a:prstGeom prst="rect">
            <a:avLst/>
          </a:prstGeom>
          <a:noFill/>
          <a:ln w="76200" cmpd="tri">
            <a:noFill/>
            <a:miter lim="800000"/>
            <a:headEnd/>
            <a:tailEnd/>
          </a:ln>
        </p:spPr>
        <p:txBody>
          <a:bodyPr/>
          <a:lstStyle/>
          <a:p>
            <a:pPr marL="342900" indent="-342900" algn="r" rtl="1">
              <a:lnSpc>
                <a:spcPct val="90000"/>
              </a:lnSpc>
              <a:spcBef>
                <a:spcPct val="20000"/>
              </a:spcBef>
              <a:defRPr/>
            </a:pPr>
            <a:r>
              <a:rPr lang="ar-SA" altLang="en-US" sz="4000" b="1" dirty="0">
                <a:latin typeface="IPT.Nazanin" pitchFamily="10" charset="2"/>
                <a:cs typeface="B Lotus" pitchFamily="2" charset="-78"/>
              </a:rPr>
              <a:t>5-4</a:t>
            </a:r>
            <a:r>
              <a:rPr lang="ar-SA" altLang="en-US" sz="4000" b="1" dirty="0">
                <a:latin typeface="+mn-lt"/>
                <a:ea typeface="Roya"/>
                <a:cs typeface="B Lotus" pitchFamily="2" charset="-78"/>
              </a:rPr>
              <a:t>    طرح ريزي كيفيت</a:t>
            </a:r>
            <a:endParaRPr lang="ar-SA" altLang="en-US" sz="3600" b="1" dirty="0">
              <a:latin typeface="+mn-lt"/>
              <a:cs typeface="B Lotus" pitchFamily="2" charset="-78"/>
            </a:endParaRPr>
          </a:p>
          <a:p>
            <a:pPr marL="342900" indent="-342900" algn="r" rtl="1">
              <a:lnSpc>
                <a:spcPct val="90000"/>
              </a:lnSpc>
              <a:spcBef>
                <a:spcPct val="20000"/>
              </a:spcBef>
              <a:defRPr/>
            </a:pPr>
            <a:endParaRPr lang="en-US" altLang="en-US" sz="1000" b="1" dirty="0">
              <a:latin typeface="IPT.Nazanin" pitchFamily="10" charset="2"/>
              <a:cs typeface="B Lotus" pitchFamily="2" charset="-78"/>
            </a:endParaRPr>
          </a:p>
          <a:p>
            <a:pPr marL="342900" indent="-342900" algn="r" rtl="1">
              <a:lnSpc>
                <a:spcPct val="90000"/>
              </a:lnSpc>
              <a:spcBef>
                <a:spcPct val="20000"/>
              </a:spcBef>
              <a:defRPr/>
            </a:pPr>
            <a:r>
              <a:rPr lang="ar-SA" altLang="en-US" sz="3800" b="1" dirty="0">
                <a:latin typeface="IPT.Nazanin" pitchFamily="10" charset="2"/>
                <a:cs typeface="B Lotus" pitchFamily="2" charset="-78"/>
              </a:rPr>
              <a:t>    </a:t>
            </a:r>
            <a:r>
              <a:rPr lang="ar-SA" altLang="en-US" sz="3200" b="1" dirty="0">
                <a:latin typeface="IPT.Nazanin" pitchFamily="10" charset="2"/>
                <a:cs typeface="B Lotus" pitchFamily="2" charset="-78"/>
              </a:rPr>
              <a:t> 5-4-1</a:t>
            </a:r>
            <a:r>
              <a:rPr lang="ar-SA" altLang="en-US" sz="3200" b="1" dirty="0">
                <a:latin typeface="+mn-lt"/>
                <a:ea typeface="Roya"/>
                <a:cs typeface="B Lotus" pitchFamily="2" charset="-78"/>
              </a:rPr>
              <a:t>     اهداف كيفيت</a:t>
            </a:r>
            <a:r>
              <a:rPr lang="ar-SA" altLang="en-US" sz="400" b="1" dirty="0">
                <a:latin typeface="+mn-lt"/>
                <a:ea typeface="Roya"/>
                <a:cs typeface="B Lotus" pitchFamily="2" charset="-78"/>
              </a:rPr>
              <a:t> </a:t>
            </a:r>
            <a:endParaRPr lang="ar-SA" altLang="en-US" sz="600" b="1" dirty="0">
              <a:latin typeface="+mn-lt"/>
              <a:ea typeface="Roya"/>
              <a:cs typeface="B Lotus" pitchFamily="2" charset="-78"/>
            </a:endParaRPr>
          </a:p>
          <a:p>
            <a:pPr marL="342900" indent="-342900" algn="r" rtl="1">
              <a:lnSpc>
                <a:spcPct val="90000"/>
              </a:lnSpc>
              <a:spcBef>
                <a:spcPct val="20000"/>
              </a:spcBef>
              <a:defRPr/>
            </a:pPr>
            <a:endParaRPr lang="en-US" altLang="en-US" sz="2600" b="1" dirty="0">
              <a:latin typeface="+mn-lt"/>
              <a:ea typeface="Roya"/>
              <a:cs typeface="B Lotus" pitchFamily="2" charset="-78"/>
            </a:endParaRPr>
          </a:p>
          <a:p>
            <a:pPr marL="342900" indent="-342900" algn="just" rtl="1">
              <a:lnSpc>
                <a:spcPct val="90000"/>
              </a:lnSpc>
              <a:spcBef>
                <a:spcPct val="20000"/>
              </a:spcBef>
              <a:buFont typeface="Arial" pitchFamily="34" charset="0"/>
              <a:buChar char="•"/>
              <a:defRPr/>
            </a:pPr>
            <a:r>
              <a:rPr lang="ar-SA" altLang="en-US" sz="2600" b="1" dirty="0">
                <a:latin typeface="+mn-lt"/>
                <a:ea typeface="Roya"/>
                <a:cs typeface="B Lotus" pitchFamily="2" charset="-78"/>
              </a:rPr>
              <a:t>مديريت ارشد بايد اطمينان حاصل نمايد كه اهداف كيفيت در همة دواير و سطوح سازماني مربوطه ايجاد شده است</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just" rtl="1">
              <a:lnSpc>
                <a:spcPct val="110000"/>
              </a:lnSpc>
              <a:spcBef>
                <a:spcPct val="20000"/>
              </a:spcBef>
              <a:buFont typeface="Arial" pitchFamily="34" charset="0"/>
              <a:buChar char="•"/>
              <a:defRPr/>
            </a:pPr>
            <a:endParaRPr lang="en-US" altLang="en-US" sz="800" b="1" dirty="0">
              <a:latin typeface="+mn-lt"/>
              <a:ea typeface="Roya"/>
              <a:cs typeface="B Lotus" pitchFamily="2" charset="-78"/>
            </a:endParaRPr>
          </a:p>
          <a:p>
            <a:pPr marL="342900" indent="-342900" algn="just" rtl="1">
              <a:lnSpc>
                <a:spcPct val="110000"/>
              </a:lnSpc>
              <a:spcBef>
                <a:spcPct val="20000"/>
              </a:spcBef>
              <a:buFont typeface="Arial" pitchFamily="34" charset="0"/>
              <a:buChar char="•"/>
              <a:defRPr/>
            </a:pPr>
            <a:r>
              <a:rPr lang="ar-SA" altLang="en-US" sz="2600" b="1" dirty="0">
                <a:latin typeface="+mn-lt"/>
                <a:ea typeface="Roya"/>
                <a:cs typeface="B Lotus" pitchFamily="2" charset="-78"/>
              </a:rPr>
              <a:t>اهداف كيفيت بايد قابل اندازه گيري بوده و با خط مشي كيفيت سازگار باشند</a:t>
            </a:r>
            <a:r>
              <a:rPr lang="en-US" altLang="en-US" sz="2600" b="1" dirty="0">
                <a:latin typeface="+mn-lt"/>
                <a:ea typeface="Roya"/>
                <a:cs typeface="B Lotus" pitchFamily="2" charset="-78"/>
              </a:rPr>
              <a:t>.</a:t>
            </a:r>
            <a:endParaRPr lang="ar-SA" altLang="en-US" sz="2000" dirty="0">
              <a:latin typeface="+mn-lt"/>
              <a:cs typeface="B Lotus" pitchFamily="2" charset="-78"/>
            </a:endParaRPr>
          </a:p>
        </p:txBody>
      </p:sp>
      <p:pic>
        <p:nvPicPr>
          <p:cNvPr id="11" name="Picture 10" descr="goals22.jpg"/>
          <p:cNvPicPr>
            <a:picLocks noChangeAspect="1"/>
          </p:cNvPicPr>
          <p:nvPr/>
        </p:nvPicPr>
        <p:blipFill>
          <a:blip r:embed="rId2" cstate="print"/>
          <a:stretch>
            <a:fillRect/>
          </a:stretch>
        </p:blipFill>
        <p:spPr>
          <a:xfrm>
            <a:off x="381000" y="1676400"/>
            <a:ext cx="3581400" cy="2376364"/>
          </a:xfrm>
          <a:prstGeom prst="rect">
            <a:avLst/>
          </a:prstGeom>
          <a:ln>
            <a:noFill/>
          </a:ln>
          <a:effectLst>
            <a:softEdge rad="112500"/>
          </a:effectLst>
        </p:spPr>
      </p:pic>
      <p:sp>
        <p:nvSpPr>
          <p:cNvPr id="12" name="Title 5"/>
          <p:cNvSpPr>
            <a:spLocks noGrp="1"/>
          </p:cNvSpPr>
          <p:nvPr>
            <p:ph type="title"/>
          </p:nvPr>
        </p:nvSpPr>
        <p:spPr>
          <a:xfrm>
            <a:off x="457200" y="274638"/>
            <a:ext cx="82296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54280"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28600" y="457200"/>
            <a:ext cx="8596313" cy="3859213"/>
          </a:xfrm>
          <a:prstGeom prst="rect">
            <a:avLst/>
          </a:prstGeom>
          <a:noFill/>
          <a:ln w="76200" cmpd="tri">
            <a:noFill/>
            <a:miter lim="800000"/>
            <a:headEnd/>
            <a:tailEnd/>
          </a:ln>
        </p:spPr>
        <p:txBody>
          <a:bodyPr/>
          <a:lstStyle/>
          <a:p>
            <a:pPr marL="342900" indent="-342900" algn="r" rtl="1">
              <a:lnSpc>
                <a:spcPct val="90000"/>
              </a:lnSpc>
              <a:spcBef>
                <a:spcPct val="20000"/>
              </a:spcBef>
              <a:defRPr/>
            </a:pPr>
            <a:r>
              <a:rPr lang="ar-SA" altLang="en-US" sz="3800" b="1" dirty="0">
                <a:latin typeface="IPT.Nazanin" pitchFamily="10" charset="2"/>
                <a:ea typeface="Roya"/>
                <a:cs typeface="B Lotus" pitchFamily="2" charset="-78"/>
              </a:rPr>
              <a:t> 5-4-2</a:t>
            </a:r>
            <a:r>
              <a:rPr lang="ar-SA" altLang="en-US" sz="3800" b="1" dirty="0">
                <a:latin typeface="+mn-lt"/>
                <a:ea typeface="Roya"/>
                <a:cs typeface="B Lotus" pitchFamily="2" charset="-78"/>
              </a:rPr>
              <a:t>     طرح ريزي سيستم مديريت كيفيت</a:t>
            </a:r>
            <a:br>
              <a:rPr lang="ar-SA" altLang="en-US" sz="3800" b="1" dirty="0">
                <a:latin typeface="+mn-lt"/>
                <a:ea typeface="Roya"/>
                <a:cs typeface="B Lotus" pitchFamily="2" charset="-78"/>
              </a:rPr>
            </a:br>
            <a:endParaRPr lang="ar-SA" altLang="en-US" sz="2600" b="1" dirty="0">
              <a:latin typeface="+mn-lt"/>
              <a:ea typeface="Roya"/>
              <a:cs typeface="B Lotus" pitchFamily="2" charset="-78"/>
            </a:endParaRPr>
          </a:p>
          <a:p>
            <a:pPr marL="342900" indent="-342900" algn="r" rtl="1">
              <a:lnSpc>
                <a:spcPct val="110000"/>
              </a:lnSpc>
              <a:spcBef>
                <a:spcPct val="20000"/>
              </a:spcBef>
              <a:buFont typeface="Arial" pitchFamily="34" charset="0"/>
              <a:buChar char="•"/>
              <a:defRPr/>
            </a:pPr>
            <a:r>
              <a:rPr lang="ar-SA" altLang="en-US" sz="2600" b="1" dirty="0">
                <a:latin typeface="+mn-lt"/>
                <a:ea typeface="Roya"/>
                <a:cs typeface="B Lotus" pitchFamily="2" charset="-78"/>
              </a:rPr>
              <a:t> طرح ريزي سيستم مديريت كيفيت به منظور برآورده ساختن نيازمنديهاي</a:t>
            </a:r>
          </a:p>
          <a:p>
            <a:pPr marL="342900" indent="-342900" algn="r" rtl="1">
              <a:lnSpc>
                <a:spcPct val="110000"/>
              </a:lnSpc>
              <a:spcBef>
                <a:spcPct val="20000"/>
              </a:spcBef>
              <a:defRPr/>
            </a:pPr>
            <a:r>
              <a:rPr lang="ar-SA" altLang="en-US" sz="2600" b="1" dirty="0">
                <a:latin typeface="+mn-lt"/>
                <a:ea typeface="Roya"/>
                <a:cs typeface="B Lotus" pitchFamily="2" charset="-78"/>
              </a:rPr>
              <a:t>     ارائه شده در بند 4-1 و نيز اهداف كيفيت</a:t>
            </a:r>
            <a:r>
              <a:rPr lang="en-US" altLang="en-US" sz="2600" b="1" dirty="0">
                <a:latin typeface="+mn-lt"/>
                <a:ea typeface="Roya"/>
                <a:cs typeface="B Lotus" pitchFamily="2" charset="-78"/>
              </a:rPr>
              <a:t>.</a:t>
            </a:r>
            <a:endParaRPr lang="ar-SA" altLang="en-US" sz="2600" b="1" dirty="0">
              <a:latin typeface="+mn-lt"/>
              <a:ea typeface="Roya"/>
              <a:cs typeface="B Lotus" pitchFamily="2" charset="-78"/>
            </a:endParaRPr>
          </a:p>
          <a:p>
            <a:pPr marL="342900" indent="-342900" algn="r" rtl="1">
              <a:lnSpc>
                <a:spcPct val="110000"/>
              </a:lnSpc>
              <a:spcBef>
                <a:spcPct val="20000"/>
              </a:spcBef>
              <a:buFont typeface="Arial" pitchFamily="34" charset="0"/>
              <a:buChar char="•"/>
              <a:defRPr/>
            </a:pPr>
            <a:r>
              <a:rPr lang="ar-SA" altLang="en-US" sz="2600" b="1" dirty="0">
                <a:latin typeface="+mn-lt"/>
                <a:ea typeface="Roya"/>
                <a:cs typeface="B Lotus" pitchFamily="2" charset="-78"/>
              </a:rPr>
              <a:t> حفظ يكپارچگي سيستم مديريت كيفيت درصورت طرح ريزي و به اجرا</a:t>
            </a:r>
          </a:p>
          <a:p>
            <a:pPr marL="342900" indent="-342900" algn="r" rtl="1">
              <a:lnSpc>
                <a:spcPct val="110000"/>
              </a:lnSpc>
              <a:spcBef>
                <a:spcPct val="20000"/>
              </a:spcBef>
              <a:defRPr/>
            </a:pPr>
            <a:r>
              <a:rPr lang="ar-SA" altLang="en-US" sz="2600" b="1" dirty="0">
                <a:latin typeface="+mn-lt"/>
                <a:ea typeface="Roya"/>
                <a:cs typeface="B Lotus" pitchFamily="2" charset="-78"/>
              </a:rPr>
              <a:t>     درآوردن تغييراتي در سيستم مديريت كيفيت</a:t>
            </a:r>
            <a:r>
              <a:rPr lang="en-US" altLang="en-US" sz="2600" b="1" dirty="0">
                <a:latin typeface="+mn-lt"/>
                <a:ea typeface="Roya"/>
                <a:cs typeface="B Lotus" pitchFamily="2" charset="-78"/>
              </a:rPr>
              <a:t>.</a:t>
            </a:r>
            <a:endParaRPr lang="ar-SA" altLang="en-US" sz="2000" dirty="0">
              <a:latin typeface="+mn-lt"/>
              <a:cs typeface="B Lotus" pitchFamily="2" charset="-78"/>
            </a:endParaRPr>
          </a:p>
        </p:txBody>
      </p:sp>
      <p:pic>
        <p:nvPicPr>
          <p:cNvPr id="6" name="Picture 5" descr="Plan_First.jpg"/>
          <p:cNvPicPr>
            <a:picLocks noChangeAspect="1"/>
          </p:cNvPicPr>
          <p:nvPr/>
        </p:nvPicPr>
        <p:blipFill>
          <a:blip r:embed="rId2" cstate="print"/>
          <a:stretch>
            <a:fillRect/>
          </a:stretch>
        </p:blipFill>
        <p:spPr>
          <a:xfrm>
            <a:off x="2590800" y="3962400"/>
            <a:ext cx="6019800" cy="1905000"/>
          </a:xfrm>
          <a:prstGeom prst="rect">
            <a:avLst/>
          </a:prstGeom>
          <a:ln>
            <a:noFill/>
          </a:ln>
          <a:effectLst>
            <a:softEdge rad="112500"/>
          </a:effectLst>
        </p:spPr>
      </p:pic>
      <p:pic>
        <p:nvPicPr>
          <p:cNvPr id="55303"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p:cNvSpPr>
            <a:spLocks noChangeArrowheads="1"/>
          </p:cNvSpPr>
          <p:nvPr/>
        </p:nvSpPr>
        <p:spPr bwMode="auto">
          <a:xfrm>
            <a:off x="533400" y="304800"/>
            <a:ext cx="8229600" cy="4708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eaLnBrk="0" hangingPunct="0"/>
            <a:r>
              <a:rPr lang="ar-SA" altLang="en-US" sz="4000" b="1">
                <a:latin typeface="IPT.Nazanin" pitchFamily="2" charset="2"/>
                <a:cs typeface="B Lotus" pitchFamily="2" charset="-78"/>
              </a:rPr>
              <a:t>5-5</a:t>
            </a:r>
            <a:r>
              <a:rPr lang="ar-SA" altLang="en-US" sz="4000" b="1">
                <a:latin typeface="Times New Roman" pitchFamily="18" charset="0"/>
                <a:ea typeface="Roya" pitchFamily="2" charset="-78"/>
                <a:cs typeface="B Lotus" pitchFamily="2" charset="-78"/>
              </a:rPr>
              <a:t>  مسئوليت، اختيار و ارتباط</a:t>
            </a:r>
          </a:p>
          <a:p>
            <a:pPr algn="r" rtl="1" eaLnBrk="0" hangingPunct="0"/>
            <a:endParaRPr lang="ar-SA" altLang="en-US" b="1">
              <a:latin typeface="Times New Roman" pitchFamily="18" charset="0"/>
              <a:ea typeface="Roya" pitchFamily="2" charset="-78"/>
              <a:cs typeface="B Lotus" pitchFamily="2" charset="-78"/>
            </a:endParaRPr>
          </a:p>
          <a:p>
            <a:pPr algn="r" rtl="1" eaLnBrk="0" hangingPunct="0"/>
            <a:r>
              <a:rPr lang="ar-SA" altLang="en-US" sz="3200" b="1">
                <a:latin typeface="IPT.Nazanin" pitchFamily="2" charset="2"/>
                <a:ea typeface="Roya" pitchFamily="2" charset="-78"/>
                <a:cs typeface="B Lotus" pitchFamily="2" charset="-78"/>
              </a:rPr>
              <a:t>           5-5-1</a:t>
            </a:r>
            <a:r>
              <a:rPr lang="ar-SA" altLang="en-US" sz="3200" b="1">
                <a:latin typeface="Times New Roman" pitchFamily="18" charset="0"/>
                <a:ea typeface="Roya" pitchFamily="2" charset="-78"/>
                <a:cs typeface="B Lotus" pitchFamily="2" charset="-78"/>
              </a:rPr>
              <a:t>  مسئوليت و اختيار</a:t>
            </a:r>
          </a:p>
          <a:p>
            <a:pPr algn="r" rtl="1" eaLnBrk="0" hangingPunct="0"/>
            <a:r>
              <a:rPr lang="ar-SA" altLang="en-US" sz="3200" b="1">
                <a:latin typeface="IPT.Nazanin" pitchFamily="2" charset="2"/>
                <a:cs typeface="B Lotus" pitchFamily="2" charset="-78"/>
              </a:rPr>
              <a:t>           5-5-2</a:t>
            </a:r>
            <a:r>
              <a:rPr lang="ar-SA" altLang="en-US" sz="3200" b="1">
                <a:latin typeface="Times New Roman" pitchFamily="18" charset="0"/>
                <a:cs typeface="B Lotus" pitchFamily="2" charset="-78"/>
              </a:rPr>
              <a:t>  نماينده مديريت</a:t>
            </a:r>
          </a:p>
          <a:p>
            <a:pPr algn="r" rtl="1" eaLnBrk="0" hangingPunct="0"/>
            <a:r>
              <a:rPr lang="ar-SA" altLang="en-US" sz="3200" b="1">
                <a:latin typeface="IPT.Nazanin" pitchFamily="2" charset="2"/>
                <a:cs typeface="B Lotus" pitchFamily="2" charset="-78"/>
              </a:rPr>
              <a:t>           5-5-3</a:t>
            </a:r>
            <a:r>
              <a:rPr lang="ar-SA" altLang="en-US" sz="3200" b="1">
                <a:latin typeface="Times New Roman" pitchFamily="18" charset="0"/>
                <a:cs typeface="B Lotus" pitchFamily="2" charset="-78"/>
              </a:rPr>
              <a:t>  ارتباط داخلي</a:t>
            </a:r>
          </a:p>
          <a:p>
            <a:pPr algn="r" rtl="1" eaLnBrk="0" hangingPunct="0"/>
            <a:endParaRPr lang="ar-SA" altLang="en-US" b="1">
              <a:latin typeface="Times New Roman" pitchFamily="18" charset="0"/>
              <a:cs typeface="B Lotus" pitchFamily="2" charset="-78"/>
            </a:endParaRPr>
          </a:p>
          <a:p>
            <a:pPr algn="r" rtl="1" eaLnBrk="0" hangingPunct="0"/>
            <a:r>
              <a:rPr lang="ar-AE" altLang="en-US" sz="3200" b="1">
                <a:latin typeface="Times New Roman" pitchFamily="18" charset="0"/>
                <a:cs typeface="B Lotus" pitchFamily="2" charset="-78"/>
              </a:rPr>
              <a:t>بازنگري</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مديريت</a:t>
            </a:r>
            <a:r>
              <a:rPr lang="en-US" altLang="en-US" b="1">
                <a:latin typeface="Times New Roman" pitchFamily="18" charset="0"/>
                <a:cs typeface="B Lotus" pitchFamily="2" charset="-78"/>
              </a:rPr>
              <a:t> </a:t>
            </a:r>
          </a:p>
          <a:p>
            <a:pPr algn="r" rtl="1" eaLnBrk="0" hangingPunct="0"/>
            <a:r>
              <a:rPr lang="ar-AE" altLang="en-US" sz="3200" b="1">
                <a:latin typeface="Times New Roman" pitchFamily="18" charset="0"/>
                <a:cs typeface="B Lotus" pitchFamily="2" charset="-78"/>
              </a:rPr>
              <a:t>كليات</a:t>
            </a:r>
            <a:endParaRPr lang="en-US" altLang="en-US" sz="3200" b="1">
              <a:latin typeface="Times New Roman" pitchFamily="18" charset="0"/>
              <a:cs typeface="B Lotus" pitchFamily="2" charset="-78"/>
            </a:endParaRPr>
          </a:p>
          <a:p>
            <a:pPr algn="r" rtl="1" eaLnBrk="0" hangingPunct="0"/>
            <a:r>
              <a:rPr lang="ar-AE" altLang="en-US" sz="3200" b="1">
                <a:latin typeface="Times New Roman" pitchFamily="18" charset="0"/>
                <a:cs typeface="B Lotus" pitchFamily="2" charset="-78"/>
              </a:rPr>
              <a:t>داده</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ها</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به</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بازنگري</a:t>
            </a:r>
            <a:endParaRPr lang="en-US" altLang="en-US" sz="3200" b="1">
              <a:latin typeface="Times New Roman" pitchFamily="18" charset="0"/>
              <a:cs typeface="B Lotus" pitchFamily="2" charset="-78"/>
            </a:endParaRPr>
          </a:p>
          <a:p>
            <a:pPr algn="r" rtl="1" eaLnBrk="0" hangingPunct="0"/>
            <a:r>
              <a:rPr lang="ar-AE" altLang="en-US" sz="3200" b="1">
                <a:latin typeface="Times New Roman" pitchFamily="18" charset="0"/>
                <a:cs typeface="B Lotus" pitchFamily="2" charset="-78"/>
              </a:rPr>
              <a:t>ستانده</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ها</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از</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بازنگري</a:t>
            </a:r>
            <a:endParaRPr lang="en-US" altLang="en-US" sz="2000" b="1">
              <a:latin typeface="Times New Roman" pitchFamily="18" charset="0"/>
              <a:cs typeface="B Lotus" pitchFamily="2" charset="-78"/>
            </a:endParaRPr>
          </a:p>
        </p:txBody>
      </p:sp>
      <p:pic>
        <p:nvPicPr>
          <p:cNvPr id="9" name="Picture 8" descr="responsibility.jpg"/>
          <p:cNvPicPr>
            <a:picLocks noChangeAspect="1"/>
          </p:cNvPicPr>
          <p:nvPr/>
        </p:nvPicPr>
        <p:blipFill>
          <a:blip r:embed="rId2" cstate="print"/>
          <a:stretch>
            <a:fillRect/>
          </a:stretch>
        </p:blipFill>
        <p:spPr>
          <a:xfrm>
            <a:off x="152400" y="3962400"/>
            <a:ext cx="5181600" cy="1595628"/>
          </a:xfrm>
          <a:prstGeom prst="rect">
            <a:avLst/>
          </a:prstGeom>
          <a:ln>
            <a:noFill/>
          </a:ln>
          <a:effectLst>
            <a:softEdge rad="112500"/>
          </a:effectLst>
        </p:spPr>
      </p:pic>
      <p:pic>
        <p:nvPicPr>
          <p:cNvPr id="56327" name="Picture 6"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762000" y="152400"/>
            <a:ext cx="8229600" cy="4525963"/>
          </a:xfrm>
        </p:spPr>
        <p:txBody>
          <a:bodyPr/>
          <a:lstStyle/>
          <a:p>
            <a:pPr algn="r" rtl="1" eaLnBrk="1" hangingPunct="1">
              <a:lnSpc>
                <a:spcPct val="90000"/>
              </a:lnSpc>
              <a:buFontTx/>
              <a:buNone/>
            </a:pPr>
            <a:r>
              <a:rPr lang="ar-SA" altLang="en-US" sz="4400" smtClean="0">
                <a:latin typeface="IPT.Nazanin" pitchFamily="2" charset="2"/>
                <a:cs typeface="B Lotus" pitchFamily="2" charset="-78"/>
              </a:rPr>
              <a:t>5-5</a:t>
            </a:r>
            <a:r>
              <a:rPr lang="ar-SA" altLang="en-US" sz="4400" smtClean="0">
                <a:ea typeface="Roya" pitchFamily="2" charset="-78"/>
                <a:cs typeface="B Lotus" pitchFamily="2" charset="-78"/>
              </a:rPr>
              <a:t>    مسئوليت، اختيار و ارتباط</a:t>
            </a:r>
            <a:br>
              <a:rPr lang="ar-SA" altLang="en-US" sz="4400" smtClean="0">
                <a:ea typeface="Roya" pitchFamily="2" charset="-78"/>
                <a:cs typeface="B Lotus" pitchFamily="2" charset="-78"/>
              </a:rPr>
            </a:br>
            <a:endParaRPr lang="ar-SA" altLang="en-US" sz="1400" smtClean="0">
              <a:ea typeface="Roya" pitchFamily="2" charset="-78"/>
              <a:cs typeface="B Lotus" pitchFamily="2" charset="-78"/>
            </a:endParaRPr>
          </a:p>
          <a:p>
            <a:pPr algn="r" rtl="1" eaLnBrk="1" hangingPunct="1">
              <a:lnSpc>
                <a:spcPct val="90000"/>
              </a:lnSpc>
              <a:spcBef>
                <a:spcPct val="15000"/>
              </a:spcBef>
              <a:buFontTx/>
              <a:buNone/>
            </a:pPr>
            <a:r>
              <a:rPr lang="ar-SA" altLang="en-US" sz="4400" smtClean="0">
                <a:latin typeface="IPT.Nazanin" pitchFamily="2" charset="2"/>
                <a:cs typeface="B Lotus" pitchFamily="2" charset="-78"/>
              </a:rPr>
              <a:t>      5-5-1</a:t>
            </a:r>
            <a:r>
              <a:rPr lang="ar-SA" altLang="en-US" sz="4400" smtClean="0">
                <a:cs typeface="B Lotus" pitchFamily="2" charset="-78"/>
              </a:rPr>
              <a:t>   مسئوليت و اختيار</a:t>
            </a:r>
          </a:p>
          <a:p>
            <a:pPr algn="r" rtl="1" eaLnBrk="1" hangingPunct="1">
              <a:lnSpc>
                <a:spcPct val="90000"/>
              </a:lnSpc>
              <a:spcBef>
                <a:spcPct val="15000"/>
              </a:spcBef>
              <a:buFontTx/>
              <a:buNone/>
            </a:pPr>
            <a:endParaRPr lang="en-US" altLang="en-US" sz="1400" smtClean="0">
              <a:cs typeface="B Lotus" pitchFamily="2" charset="-78"/>
            </a:endParaRPr>
          </a:p>
          <a:p>
            <a:pPr algn="r" rtl="1" eaLnBrk="1" hangingPunct="1">
              <a:lnSpc>
                <a:spcPct val="120000"/>
              </a:lnSpc>
              <a:spcBef>
                <a:spcPct val="15000"/>
              </a:spcBef>
              <a:buFontTx/>
              <a:buNone/>
            </a:pPr>
            <a:r>
              <a:rPr lang="ar-SA" altLang="en-US" sz="2800" smtClean="0">
                <a:cs typeface="B Lotus" pitchFamily="2" charset="-78"/>
              </a:rPr>
              <a:t>     </a:t>
            </a:r>
            <a:r>
              <a:rPr lang="ar-SA" altLang="en-US" smtClean="0">
                <a:cs typeface="B Lotus" pitchFamily="2" charset="-78"/>
              </a:rPr>
              <a:t>تعيين و ابلاغ</a:t>
            </a:r>
            <a:r>
              <a:rPr lang="en-US" altLang="en-US" smtClean="0">
                <a:cs typeface="B Lotus" pitchFamily="2" charset="-78"/>
              </a:rPr>
              <a:t> </a:t>
            </a:r>
            <a:r>
              <a:rPr lang="ar-SA" altLang="en-US" smtClean="0">
                <a:cs typeface="B Lotus" pitchFamily="2" charset="-78"/>
              </a:rPr>
              <a:t>:</a:t>
            </a:r>
          </a:p>
          <a:p>
            <a:pPr algn="r" rtl="1" eaLnBrk="1" hangingPunct="1">
              <a:lnSpc>
                <a:spcPct val="120000"/>
              </a:lnSpc>
              <a:spcBef>
                <a:spcPct val="15000"/>
              </a:spcBef>
            </a:pPr>
            <a:r>
              <a:rPr lang="ar-SA" altLang="en-US" smtClean="0">
                <a:cs typeface="B Lotus" pitchFamily="2" charset="-78"/>
              </a:rPr>
              <a:t> مسئوليت ها</a:t>
            </a:r>
          </a:p>
          <a:p>
            <a:pPr algn="r" rtl="1" eaLnBrk="1" hangingPunct="1">
              <a:lnSpc>
                <a:spcPct val="120000"/>
              </a:lnSpc>
              <a:spcBef>
                <a:spcPct val="15000"/>
              </a:spcBef>
            </a:pPr>
            <a:r>
              <a:rPr lang="ar-SA" altLang="en-US" smtClean="0">
                <a:cs typeface="B Lotus" pitchFamily="2" charset="-78"/>
              </a:rPr>
              <a:t> اختيارات</a:t>
            </a:r>
          </a:p>
          <a:p>
            <a:pPr algn="r" rtl="1" eaLnBrk="1" hangingPunct="1">
              <a:lnSpc>
                <a:spcPct val="120000"/>
              </a:lnSpc>
              <a:spcBef>
                <a:spcPct val="15000"/>
              </a:spcBef>
            </a:pPr>
            <a:r>
              <a:rPr lang="ar-SA" altLang="en-US" smtClean="0">
                <a:cs typeface="B Lotus" pitchFamily="2" charset="-78"/>
              </a:rPr>
              <a:t> ارتباط دروني بين آنها</a:t>
            </a:r>
            <a:endParaRPr lang="ar-SA" altLang="en-US" sz="2800" smtClean="0">
              <a:cs typeface="B Lotus" pitchFamily="2" charset="-78"/>
            </a:endParaRPr>
          </a:p>
          <a:p>
            <a:pPr eaLnBrk="1" hangingPunct="1"/>
            <a:endParaRPr lang="en-US" smtClean="0">
              <a:cs typeface="B Lotus" pitchFamily="2" charset="-78"/>
            </a:endParaRPr>
          </a:p>
        </p:txBody>
      </p:sp>
      <p:sp>
        <p:nvSpPr>
          <p:cNvPr id="5" name="Title 5"/>
          <p:cNvSpPr>
            <a:spLocks noGrp="1"/>
          </p:cNvSpPr>
          <p:nvPr>
            <p:ph type="title"/>
          </p:nvPr>
        </p:nvSpPr>
        <p:spPr>
          <a:xfrm rot="16200000">
            <a:off x="-1824335" y="28911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6" name="Picture 5" descr="RelationshipMarketing.jpg"/>
          <p:cNvPicPr>
            <a:picLocks noChangeAspect="1"/>
          </p:cNvPicPr>
          <p:nvPr/>
        </p:nvPicPr>
        <p:blipFill>
          <a:blip r:embed="rId2" cstate="print"/>
          <a:stretch>
            <a:fillRect/>
          </a:stretch>
        </p:blipFill>
        <p:spPr>
          <a:xfrm>
            <a:off x="2362200" y="2438400"/>
            <a:ext cx="3352800" cy="3200400"/>
          </a:xfrm>
          <a:prstGeom prst="rect">
            <a:avLst/>
          </a:prstGeom>
          <a:ln>
            <a:noFill/>
          </a:ln>
          <a:effectLst>
            <a:softEdge rad="112500"/>
          </a:effectLst>
        </p:spPr>
      </p:pic>
      <p:pic>
        <p:nvPicPr>
          <p:cNvPr id="57352"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spokes="8"/>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4"/>
          <p:cNvSpPr>
            <a:spLocks noChangeArrowheads="1"/>
          </p:cNvSpPr>
          <p:nvPr/>
        </p:nvSpPr>
        <p:spPr bwMode="auto">
          <a:xfrm>
            <a:off x="381000" y="457200"/>
            <a:ext cx="8305800" cy="3771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lnSpc>
                <a:spcPct val="90000"/>
              </a:lnSpc>
              <a:spcBef>
                <a:spcPct val="15000"/>
              </a:spcBef>
            </a:pPr>
            <a:r>
              <a:rPr lang="ar-SA" altLang="en-US" sz="3600" b="1">
                <a:latin typeface="IPT.Nazanin" pitchFamily="2" charset="2"/>
                <a:ea typeface="Roya" pitchFamily="2" charset="-78"/>
                <a:cs typeface="B Lotus" pitchFamily="2" charset="-78"/>
              </a:rPr>
              <a:t>5-5-2</a:t>
            </a:r>
            <a:r>
              <a:rPr lang="ar-SA" altLang="en-US" sz="3600" b="1">
                <a:ea typeface="Roya" pitchFamily="2" charset="-78"/>
                <a:cs typeface="B Lotus" pitchFamily="2" charset="-78"/>
              </a:rPr>
              <a:t>    نماينده مديريت</a:t>
            </a:r>
            <a:endParaRPr lang="ar-SA" altLang="en-US" sz="2000" b="1">
              <a:ea typeface="Roya" pitchFamily="2" charset="-78"/>
              <a:cs typeface="B Lotus" pitchFamily="2" charset="-78"/>
            </a:endParaRPr>
          </a:p>
          <a:p>
            <a:pPr algn="r" rtl="1">
              <a:lnSpc>
                <a:spcPct val="90000"/>
              </a:lnSpc>
              <a:spcBef>
                <a:spcPct val="15000"/>
              </a:spcBef>
            </a:pPr>
            <a:endParaRPr lang="en-US" altLang="en-US" sz="1100" b="1">
              <a:ea typeface="Roya" pitchFamily="2" charset="-78"/>
              <a:cs typeface="B Lotus" pitchFamily="2" charset="-78"/>
            </a:endParaRPr>
          </a:p>
          <a:p>
            <a:pPr algn="r" rtl="1">
              <a:lnSpc>
                <a:spcPct val="90000"/>
              </a:lnSpc>
              <a:spcBef>
                <a:spcPct val="15000"/>
              </a:spcBef>
            </a:pPr>
            <a:r>
              <a:rPr lang="ar-SA" altLang="en-US" sz="2000" b="1">
                <a:ea typeface="Roya" pitchFamily="2" charset="-78"/>
                <a:cs typeface="B Lotus" pitchFamily="2" charset="-78"/>
              </a:rPr>
              <a:t> تعيين يكي از اعضاء مديريت بعنوان نماينده مديريت با مسئوليت هاي زير:</a:t>
            </a:r>
            <a:endParaRPr lang="en-US" altLang="en-US" sz="2000" b="1">
              <a:ea typeface="Roya" pitchFamily="2" charset="-78"/>
              <a:cs typeface="B Lotus" pitchFamily="2" charset="-78"/>
            </a:endParaRPr>
          </a:p>
          <a:p>
            <a:pPr algn="r" rtl="1">
              <a:lnSpc>
                <a:spcPct val="90000"/>
              </a:lnSpc>
              <a:spcBef>
                <a:spcPct val="15000"/>
              </a:spcBef>
            </a:pPr>
            <a:endParaRPr lang="ar-SA" altLang="en-US" sz="1100" b="1">
              <a:ea typeface="Roya" pitchFamily="2" charset="-78"/>
              <a:cs typeface="B Lotus" pitchFamily="2" charset="-78"/>
            </a:endParaRPr>
          </a:p>
          <a:p>
            <a:pPr algn="r" rtl="1">
              <a:lnSpc>
                <a:spcPct val="110000"/>
              </a:lnSpc>
              <a:spcBef>
                <a:spcPct val="15000"/>
              </a:spcBef>
            </a:pPr>
            <a:r>
              <a:rPr lang="ar-SA" altLang="en-US" b="1">
                <a:ea typeface="Roya" pitchFamily="2" charset="-78"/>
                <a:cs typeface="B Lotus" pitchFamily="2" charset="-78"/>
              </a:rPr>
              <a:t> حصول اطمينان از استقرار، اجرا و حفظ فرايندهاي سيستم مديريت كيفيت</a:t>
            </a:r>
          </a:p>
          <a:p>
            <a:pPr algn="r" rtl="1">
              <a:lnSpc>
                <a:spcPct val="110000"/>
              </a:lnSpc>
              <a:spcBef>
                <a:spcPct val="15000"/>
              </a:spcBef>
            </a:pPr>
            <a:r>
              <a:rPr lang="ar-SA" altLang="en-US" b="1">
                <a:ea typeface="Roya" pitchFamily="2" charset="-78"/>
                <a:cs typeface="B Lotus" pitchFamily="2" charset="-78"/>
              </a:rPr>
              <a:t> گزارش دهي به مديريت ارشد از عملكرد سيستم و هرگونه نياز به بهبود</a:t>
            </a:r>
          </a:p>
          <a:p>
            <a:pPr algn="r" rtl="1">
              <a:lnSpc>
                <a:spcPct val="110000"/>
              </a:lnSpc>
              <a:spcBef>
                <a:spcPct val="15000"/>
              </a:spcBef>
            </a:pPr>
            <a:r>
              <a:rPr lang="ar-SA" altLang="en-US" b="1">
                <a:ea typeface="Roya" pitchFamily="2" charset="-78"/>
                <a:cs typeface="B Lotus" pitchFamily="2" charset="-78"/>
              </a:rPr>
              <a:t> حصول اطمينان از گسترش آگاهي نسبت به نيازمنديهاي مشتري در داخل سازمان</a:t>
            </a:r>
          </a:p>
          <a:p>
            <a:pPr algn="r" rtl="1">
              <a:lnSpc>
                <a:spcPct val="120000"/>
              </a:lnSpc>
              <a:spcBef>
                <a:spcPct val="15000"/>
              </a:spcBef>
            </a:pPr>
            <a:r>
              <a:rPr lang="ar-SA" altLang="en-US" sz="3600" b="1">
                <a:latin typeface="IPT.Nazanin" pitchFamily="2" charset="2"/>
                <a:ea typeface="Roya" pitchFamily="2" charset="-78"/>
                <a:cs typeface="B Lotus" pitchFamily="2" charset="-78"/>
              </a:rPr>
              <a:t>5-5-3   </a:t>
            </a:r>
            <a:r>
              <a:rPr lang="ar-SA" altLang="en-US" sz="3600" b="1">
                <a:ea typeface="Roya" pitchFamily="2" charset="-78"/>
                <a:cs typeface="B Lotus" pitchFamily="2" charset="-78"/>
              </a:rPr>
              <a:t> ارتباط داخلي</a:t>
            </a:r>
            <a:endParaRPr lang="ar-SA" altLang="en-US" sz="2400" b="1">
              <a:ea typeface="Roya" pitchFamily="2" charset="-78"/>
              <a:cs typeface="B Lotus" pitchFamily="2" charset="-78"/>
            </a:endParaRPr>
          </a:p>
          <a:p>
            <a:pPr algn="r" rtl="1">
              <a:lnSpc>
                <a:spcPct val="120000"/>
              </a:lnSpc>
              <a:spcBef>
                <a:spcPct val="15000"/>
              </a:spcBef>
            </a:pPr>
            <a:r>
              <a:rPr lang="ar-SA" altLang="en-US" b="1">
                <a:ea typeface="Roya" pitchFamily="2" charset="-78"/>
                <a:cs typeface="B Lotus" pitchFamily="2" charset="-78"/>
              </a:rPr>
              <a:t> ايجاد فرايندهاي ارتباطي مناسب در سطح سازمان</a:t>
            </a:r>
          </a:p>
          <a:p>
            <a:pPr algn="r" rtl="1">
              <a:lnSpc>
                <a:spcPct val="120000"/>
              </a:lnSpc>
              <a:spcBef>
                <a:spcPct val="15000"/>
              </a:spcBef>
            </a:pPr>
            <a:r>
              <a:rPr lang="ar-SA" altLang="en-US" b="1">
                <a:ea typeface="Roya" pitchFamily="2" charset="-78"/>
                <a:cs typeface="B Lotus" pitchFamily="2" charset="-78"/>
              </a:rPr>
              <a:t> اثربخشي ارتباطات</a:t>
            </a:r>
          </a:p>
        </p:txBody>
      </p:sp>
      <p:pic>
        <p:nvPicPr>
          <p:cNvPr id="6" name="Picture 5" descr="hr.jpg"/>
          <p:cNvPicPr>
            <a:picLocks noChangeAspect="1"/>
          </p:cNvPicPr>
          <p:nvPr/>
        </p:nvPicPr>
        <p:blipFill>
          <a:blip r:embed="rId2" cstate="print"/>
          <a:stretch>
            <a:fillRect/>
          </a:stretch>
        </p:blipFill>
        <p:spPr>
          <a:xfrm flipH="1">
            <a:off x="76200" y="3048000"/>
            <a:ext cx="5029200" cy="3657600"/>
          </a:xfrm>
          <a:prstGeom prst="rect">
            <a:avLst/>
          </a:prstGeom>
          <a:ln>
            <a:noFill/>
          </a:ln>
          <a:effectLst>
            <a:softEdge rad="112500"/>
          </a:effectLst>
        </p:spPr>
      </p:pic>
      <p:pic>
        <p:nvPicPr>
          <p:cNvPr id="58375"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nodeType="clickEffect">
                                  <p:stCondLst>
                                    <p:cond delay="0"/>
                                  </p:stCondLst>
                                  <p:childTnLst>
                                    <p:set>
                                      <p:cBhvr>
                                        <p:cTn id="6" dur="1" fill="hold">
                                          <p:stCondLst>
                                            <p:cond delay="0"/>
                                          </p:stCondLst>
                                        </p:cTn>
                                        <p:tgtEl>
                                          <p:spTgt spid="55299">
                                            <p:txEl>
                                              <p:pRg st="2" end="2"/>
                                            </p:txEl>
                                          </p:spTgt>
                                        </p:tgtEl>
                                        <p:attrNameLst>
                                          <p:attrName>style.visibility</p:attrName>
                                        </p:attrNameLst>
                                      </p:cBhvr>
                                      <p:to>
                                        <p:strVal val="visible"/>
                                      </p:to>
                                    </p:set>
                                    <p:anim calcmode="lin" valueType="num">
                                      <p:cBhvr>
                                        <p:cTn id="7" dur="500" fill="hold"/>
                                        <p:tgtEl>
                                          <p:spTgt spid="55299">
                                            <p:txEl>
                                              <p:pRg st="2" end="2"/>
                                            </p:txEl>
                                          </p:spTgt>
                                        </p:tgtEl>
                                        <p:attrNameLst>
                                          <p:attrName>ppt_w</p:attrName>
                                        </p:attrNameLst>
                                      </p:cBhvr>
                                      <p:tavLst>
                                        <p:tav tm="0" fmla="#ppt_w*sin(2.5*pi*$)">
                                          <p:val>
                                            <p:fltVal val="0"/>
                                          </p:val>
                                        </p:tav>
                                        <p:tav tm="100000">
                                          <p:val>
                                            <p:fltVal val="1"/>
                                          </p:val>
                                        </p:tav>
                                      </p:tavLst>
                                    </p:anim>
                                    <p:anim calcmode="lin" valueType="num">
                                      <p:cBhvr>
                                        <p:cTn id="8" dur="500" fill="hold"/>
                                        <p:tgtEl>
                                          <p:spTgt spid="55299">
                                            <p:txEl>
                                              <p:pRg st="2" end="2"/>
                                            </p:txEl>
                                          </p:spTgt>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55299">
                                            <p:txEl>
                                              <p:pRg st="4" end="4"/>
                                            </p:txEl>
                                          </p:spTgt>
                                        </p:tgtEl>
                                        <p:attrNameLst>
                                          <p:attrName>style.visibility</p:attrName>
                                        </p:attrNameLst>
                                      </p:cBhvr>
                                      <p:to>
                                        <p:strVal val="visible"/>
                                      </p:to>
                                    </p:set>
                                    <p:anim calcmode="lin" valueType="num">
                                      <p:cBhvr>
                                        <p:cTn id="11" dur="500" fill="hold"/>
                                        <p:tgtEl>
                                          <p:spTgt spid="55299">
                                            <p:txEl>
                                              <p:pRg st="4" end="4"/>
                                            </p:txEl>
                                          </p:spTgt>
                                        </p:tgtEl>
                                        <p:attrNameLst>
                                          <p:attrName>ppt_w</p:attrName>
                                        </p:attrNameLst>
                                      </p:cBhvr>
                                      <p:tavLst>
                                        <p:tav tm="0" fmla="#ppt_w*sin(2.5*pi*$)">
                                          <p:val>
                                            <p:fltVal val="0"/>
                                          </p:val>
                                        </p:tav>
                                        <p:tav tm="100000">
                                          <p:val>
                                            <p:fltVal val="1"/>
                                          </p:val>
                                        </p:tav>
                                      </p:tavLst>
                                    </p:anim>
                                    <p:anim calcmode="lin" valueType="num">
                                      <p:cBhvr>
                                        <p:cTn id="12" dur="500" fill="hold"/>
                                        <p:tgtEl>
                                          <p:spTgt spid="55299">
                                            <p:txEl>
                                              <p:pRg st="4" end="4"/>
                                            </p:txEl>
                                          </p:spTgt>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55299">
                                            <p:txEl>
                                              <p:pRg st="5" end="5"/>
                                            </p:txEl>
                                          </p:spTgt>
                                        </p:tgtEl>
                                        <p:attrNameLst>
                                          <p:attrName>style.visibility</p:attrName>
                                        </p:attrNameLst>
                                      </p:cBhvr>
                                      <p:to>
                                        <p:strVal val="visible"/>
                                      </p:to>
                                    </p:set>
                                    <p:anim calcmode="lin" valueType="num">
                                      <p:cBhvr>
                                        <p:cTn id="15" dur="500" fill="hold"/>
                                        <p:tgtEl>
                                          <p:spTgt spid="55299">
                                            <p:txEl>
                                              <p:pRg st="5" end="5"/>
                                            </p:txEl>
                                          </p:spTgt>
                                        </p:tgtEl>
                                        <p:attrNameLst>
                                          <p:attrName>ppt_w</p:attrName>
                                        </p:attrNameLst>
                                      </p:cBhvr>
                                      <p:tavLst>
                                        <p:tav tm="0" fmla="#ppt_w*sin(2.5*pi*$)">
                                          <p:val>
                                            <p:fltVal val="0"/>
                                          </p:val>
                                        </p:tav>
                                        <p:tav tm="100000">
                                          <p:val>
                                            <p:fltVal val="1"/>
                                          </p:val>
                                        </p:tav>
                                      </p:tavLst>
                                    </p:anim>
                                    <p:anim calcmode="lin" valueType="num">
                                      <p:cBhvr>
                                        <p:cTn id="16" dur="500" fill="hold"/>
                                        <p:tgtEl>
                                          <p:spTgt spid="55299">
                                            <p:txEl>
                                              <p:pRg st="5" end="5"/>
                                            </p:txEl>
                                          </p:spTgt>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55299">
                                            <p:txEl>
                                              <p:pRg st="6" end="6"/>
                                            </p:txEl>
                                          </p:spTgt>
                                        </p:tgtEl>
                                        <p:attrNameLst>
                                          <p:attrName>style.visibility</p:attrName>
                                        </p:attrNameLst>
                                      </p:cBhvr>
                                      <p:to>
                                        <p:strVal val="visible"/>
                                      </p:to>
                                    </p:set>
                                    <p:anim calcmode="lin" valueType="num">
                                      <p:cBhvr>
                                        <p:cTn id="19" dur="500" fill="hold"/>
                                        <p:tgtEl>
                                          <p:spTgt spid="55299">
                                            <p:txEl>
                                              <p:pRg st="6" end="6"/>
                                            </p:txEl>
                                          </p:spTgt>
                                        </p:tgtEl>
                                        <p:attrNameLst>
                                          <p:attrName>ppt_w</p:attrName>
                                        </p:attrNameLst>
                                      </p:cBhvr>
                                      <p:tavLst>
                                        <p:tav tm="0" fmla="#ppt_w*sin(2.5*pi*$)">
                                          <p:val>
                                            <p:fltVal val="0"/>
                                          </p:val>
                                        </p:tav>
                                        <p:tav tm="100000">
                                          <p:val>
                                            <p:fltVal val="1"/>
                                          </p:val>
                                        </p:tav>
                                      </p:tavLst>
                                    </p:anim>
                                    <p:anim calcmode="lin" valueType="num">
                                      <p:cBhvr>
                                        <p:cTn id="20" dur="500" fill="hold"/>
                                        <p:tgtEl>
                                          <p:spTgt spid="55299">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37" presetClass="entr" presetSubtype="0" fill="hold" nodeType="clickEffect">
                                  <p:stCondLst>
                                    <p:cond delay="0"/>
                                  </p:stCondLst>
                                  <p:childTnLst>
                                    <p:set>
                                      <p:cBhvr>
                                        <p:cTn id="24" dur="1" fill="hold">
                                          <p:stCondLst>
                                            <p:cond delay="0"/>
                                          </p:stCondLst>
                                        </p:cTn>
                                        <p:tgtEl>
                                          <p:spTgt spid="55299">
                                            <p:txEl>
                                              <p:pRg st="7" end="7"/>
                                            </p:txEl>
                                          </p:spTgt>
                                        </p:tgtEl>
                                        <p:attrNameLst>
                                          <p:attrName>style.visibility</p:attrName>
                                        </p:attrNameLst>
                                      </p:cBhvr>
                                      <p:to>
                                        <p:strVal val="visible"/>
                                      </p:to>
                                    </p:set>
                                    <p:animEffect transition="in" filter="fade">
                                      <p:cBhvr>
                                        <p:cTn id="25" dur="1000"/>
                                        <p:tgtEl>
                                          <p:spTgt spid="55299">
                                            <p:txEl>
                                              <p:pRg st="7" end="7"/>
                                            </p:txEl>
                                          </p:spTgt>
                                        </p:tgtEl>
                                      </p:cBhvr>
                                    </p:animEffect>
                                    <p:anim calcmode="lin" valueType="num">
                                      <p:cBhvr>
                                        <p:cTn id="26" dur="1000" fill="hold"/>
                                        <p:tgtEl>
                                          <p:spTgt spid="55299">
                                            <p:txEl>
                                              <p:pRg st="7" end="7"/>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55299">
                                            <p:txEl>
                                              <p:pRg st="7" end="7"/>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55299">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9" presetClass="entr" presetSubtype="10" fill="hold" nodeType="clickEffect">
                                  <p:stCondLst>
                                    <p:cond delay="0"/>
                                  </p:stCondLst>
                                  <p:childTnLst>
                                    <p:set>
                                      <p:cBhvr>
                                        <p:cTn id="32" dur="1" fill="hold">
                                          <p:stCondLst>
                                            <p:cond delay="0"/>
                                          </p:stCondLst>
                                        </p:cTn>
                                        <p:tgtEl>
                                          <p:spTgt spid="55299">
                                            <p:txEl>
                                              <p:pRg st="8" end="8"/>
                                            </p:txEl>
                                          </p:spTgt>
                                        </p:tgtEl>
                                        <p:attrNameLst>
                                          <p:attrName>style.visibility</p:attrName>
                                        </p:attrNameLst>
                                      </p:cBhvr>
                                      <p:to>
                                        <p:strVal val="visible"/>
                                      </p:to>
                                    </p:set>
                                    <p:anim calcmode="lin" valueType="num">
                                      <p:cBhvr>
                                        <p:cTn id="33" dur="500" fill="hold"/>
                                        <p:tgtEl>
                                          <p:spTgt spid="55299">
                                            <p:txEl>
                                              <p:pRg st="8" end="8"/>
                                            </p:txEl>
                                          </p:spTgt>
                                        </p:tgtEl>
                                        <p:attrNameLst>
                                          <p:attrName>ppt_w</p:attrName>
                                        </p:attrNameLst>
                                      </p:cBhvr>
                                      <p:tavLst>
                                        <p:tav tm="0" fmla="#ppt_w*sin(2.5*pi*$)">
                                          <p:val>
                                            <p:fltVal val="0"/>
                                          </p:val>
                                        </p:tav>
                                        <p:tav tm="100000">
                                          <p:val>
                                            <p:fltVal val="1"/>
                                          </p:val>
                                        </p:tav>
                                      </p:tavLst>
                                    </p:anim>
                                    <p:anim calcmode="lin" valueType="num">
                                      <p:cBhvr>
                                        <p:cTn id="34" dur="500" fill="hold"/>
                                        <p:tgtEl>
                                          <p:spTgt spid="55299">
                                            <p:txEl>
                                              <p:pRg st="8" end="8"/>
                                            </p:txEl>
                                          </p:spTgt>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55299">
                                            <p:txEl>
                                              <p:pRg st="9" end="9"/>
                                            </p:txEl>
                                          </p:spTgt>
                                        </p:tgtEl>
                                        <p:attrNameLst>
                                          <p:attrName>style.visibility</p:attrName>
                                        </p:attrNameLst>
                                      </p:cBhvr>
                                      <p:to>
                                        <p:strVal val="visible"/>
                                      </p:to>
                                    </p:set>
                                    <p:anim calcmode="lin" valueType="num">
                                      <p:cBhvr>
                                        <p:cTn id="37" dur="500" fill="hold"/>
                                        <p:tgtEl>
                                          <p:spTgt spid="55299">
                                            <p:txEl>
                                              <p:pRg st="9" end="9"/>
                                            </p:txEl>
                                          </p:spTgt>
                                        </p:tgtEl>
                                        <p:attrNameLst>
                                          <p:attrName>ppt_w</p:attrName>
                                        </p:attrNameLst>
                                      </p:cBhvr>
                                      <p:tavLst>
                                        <p:tav tm="0" fmla="#ppt_w*sin(2.5*pi*$)">
                                          <p:val>
                                            <p:fltVal val="0"/>
                                          </p:val>
                                        </p:tav>
                                        <p:tav tm="100000">
                                          <p:val>
                                            <p:fltVal val="1"/>
                                          </p:val>
                                        </p:tav>
                                      </p:tavLst>
                                    </p:anim>
                                    <p:anim calcmode="lin" valueType="num">
                                      <p:cBhvr>
                                        <p:cTn id="38" dur="500" fill="hold"/>
                                        <p:tgtEl>
                                          <p:spTgt spid="55299">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a:xfrm>
            <a:off x="457200" y="1951038"/>
            <a:ext cx="8229600" cy="4525962"/>
          </a:xfrm>
        </p:spPr>
        <p:txBody>
          <a:bodyPr/>
          <a:lstStyle/>
          <a:p>
            <a:pPr algn="r" rtl="1" eaLnBrk="1" hangingPunct="1">
              <a:lnSpc>
                <a:spcPct val="90000"/>
              </a:lnSpc>
              <a:spcBef>
                <a:spcPct val="0"/>
              </a:spcBef>
              <a:buFontTx/>
              <a:buNone/>
            </a:pPr>
            <a:r>
              <a:rPr lang="ar-SA" altLang="en-US" sz="3600" smtClean="0">
                <a:latin typeface="IPT.Nazanin" pitchFamily="2" charset="2"/>
                <a:cs typeface="B Lotus" pitchFamily="2" charset="-78"/>
              </a:rPr>
              <a:t>5-6</a:t>
            </a:r>
            <a:r>
              <a:rPr lang="ar-SA" altLang="en-US" sz="3600" smtClean="0">
                <a:ea typeface="Roya" pitchFamily="2" charset="-78"/>
                <a:cs typeface="B Lotus" pitchFamily="2" charset="-78"/>
              </a:rPr>
              <a:t>    بازنگري مديريت</a:t>
            </a:r>
            <a:endParaRPr lang="ar-SA" altLang="en-US" sz="900" smtClean="0">
              <a:ea typeface="Roya" pitchFamily="2" charset="-78"/>
              <a:cs typeface="B Lotus" pitchFamily="2" charset="-78"/>
            </a:endParaRPr>
          </a:p>
          <a:p>
            <a:pPr algn="r" rtl="1" eaLnBrk="1" hangingPunct="1">
              <a:lnSpc>
                <a:spcPct val="90000"/>
              </a:lnSpc>
              <a:spcBef>
                <a:spcPct val="0"/>
              </a:spcBef>
              <a:buFontTx/>
              <a:buNone/>
            </a:pPr>
            <a:r>
              <a:rPr lang="en-US" altLang="en-US" sz="500" smtClean="0">
                <a:latin typeface="IPT.Nazanin" pitchFamily="2" charset="2"/>
                <a:ea typeface="Roya" pitchFamily="2" charset="-78"/>
                <a:cs typeface="B Lotus" pitchFamily="2" charset="-78"/>
              </a:rPr>
              <a:t>     </a:t>
            </a:r>
          </a:p>
          <a:p>
            <a:pPr algn="r" rtl="1" eaLnBrk="1" hangingPunct="1">
              <a:lnSpc>
                <a:spcPct val="90000"/>
              </a:lnSpc>
              <a:spcBef>
                <a:spcPct val="0"/>
              </a:spcBef>
              <a:buFontTx/>
              <a:buNone/>
            </a:pPr>
            <a:endParaRPr lang="en-US" altLang="en-US" sz="500" smtClean="0">
              <a:latin typeface="IPT.Nazanin" pitchFamily="2" charset="2"/>
              <a:ea typeface="Roya" pitchFamily="2" charset="-78"/>
              <a:cs typeface="B Lotus" pitchFamily="2" charset="-78"/>
            </a:endParaRPr>
          </a:p>
          <a:p>
            <a:pPr algn="r" rtl="1" eaLnBrk="1" hangingPunct="1">
              <a:lnSpc>
                <a:spcPct val="90000"/>
              </a:lnSpc>
              <a:spcBef>
                <a:spcPct val="0"/>
              </a:spcBef>
              <a:buFontTx/>
              <a:buNone/>
            </a:pPr>
            <a:r>
              <a:rPr lang="ar-SA" altLang="en-US" sz="3600" smtClean="0">
                <a:latin typeface="IPT.Nazanin" pitchFamily="2" charset="2"/>
                <a:cs typeface="B Lotus" pitchFamily="2" charset="-78"/>
              </a:rPr>
              <a:t>     5-6-1</a:t>
            </a:r>
            <a:r>
              <a:rPr lang="ar-SA" altLang="en-US" sz="3600" smtClean="0">
                <a:cs typeface="B Lotus" pitchFamily="2" charset="-78"/>
              </a:rPr>
              <a:t>    كليات</a:t>
            </a:r>
            <a:endParaRPr lang="ar-SA" altLang="en-US" sz="2000" smtClean="0">
              <a:cs typeface="B Lotus" pitchFamily="2" charset="-78"/>
            </a:endParaRPr>
          </a:p>
          <a:p>
            <a:pPr algn="r" rtl="1" eaLnBrk="1" hangingPunct="1">
              <a:lnSpc>
                <a:spcPct val="110000"/>
              </a:lnSpc>
              <a:spcBef>
                <a:spcPct val="0"/>
              </a:spcBef>
            </a:pPr>
            <a:endParaRPr lang="en-US" altLang="en-US" smtClean="0">
              <a:cs typeface="B Lotus" pitchFamily="2" charset="-78"/>
            </a:endParaRPr>
          </a:p>
          <a:p>
            <a:pPr algn="r" rtl="1" eaLnBrk="1" hangingPunct="1">
              <a:lnSpc>
                <a:spcPct val="110000"/>
              </a:lnSpc>
              <a:spcBef>
                <a:spcPct val="0"/>
              </a:spcBef>
            </a:pPr>
            <a:r>
              <a:rPr lang="ar-SA" altLang="en-US" sz="2800" smtClean="0">
                <a:cs typeface="B Lotus" pitchFamily="2" charset="-78"/>
              </a:rPr>
              <a:t> بازنگري سيستم در فواصل زماني طرح ريزي شده</a:t>
            </a:r>
          </a:p>
          <a:p>
            <a:pPr algn="r" rtl="1" eaLnBrk="1" hangingPunct="1">
              <a:lnSpc>
                <a:spcPct val="110000"/>
              </a:lnSpc>
              <a:spcBef>
                <a:spcPct val="0"/>
              </a:spcBef>
            </a:pPr>
            <a:r>
              <a:rPr lang="ar-SA" altLang="en-US" sz="2800" smtClean="0">
                <a:cs typeface="B Lotus" pitchFamily="2" charset="-78"/>
              </a:rPr>
              <a:t> براي اطمينان از تداوم مناسب بودن و اثر بخشي سيستم</a:t>
            </a:r>
          </a:p>
          <a:p>
            <a:pPr algn="r" rtl="1" eaLnBrk="1" hangingPunct="1">
              <a:lnSpc>
                <a:spcPct val="110000"/>
              </a:lnSpc>
              <a:spcBef>
                <a:spcPct val="0"/>
              </a:spcBef>
            </a:pPr>
            <a:r>
              <a:rPr lang="ar-SA" altLang="en-US" sz="2800" smtClean="0">
                <a:cs typeface="B Lotus" pitchFamily="2" charset="-78"/>
              </a:rPr>
              <a:t> ارزيابي فرصتهاي بهبود و نياز به انجام تغييرات</a:t>
            </a:r>
          </a:p>
          <a:p>
            <a:pPr algn="r" rtl="1" eaLnBrk="1" hangingPunct="1">
              <a:lnSpc>
                <a:spcPct val="110000"/>
              </a:lnSpc>
              <a:spcBef>
                <a:spcPct val="0"/>
              </a:spcBef>
            </a:pPr>
            <a:r>
              <a:rPr lang="ar-SA" altLang="en-US" sz="2800" smtClean="0">
                <a:cs typeface="B Lotus" pitchFamily="2" charset="-78"/>
              </a:rPr>
              <a:t> نگهداري سوابق بازنگري</a:t>
            </a:r>
          </a:p>
          <a:p>
            <a:pPr eaLnBrk="1" hangingPunct="1"/>
            <a:endParaRPr lang="en-US" smtClean="0">
              <a:cs typeface="B Lotus" pitchFamily="2" charset="-78"/>
            </a:endParaRPr>
          </a:p>
        </p:txBody>
      </p:sp>
      <p:pic>
        <p:nvPicPr>
          <p:cNvPr id="4" name="Picture 3" descr="quality-policy_08.jpg"/>
          <p:cNvPicPr>
            <a:picLocks noChangeAspect="1"/>
          </p:cNvPicPr>
          <p:nvPr/>
        </p:nvPicPr>
        <p:blipFill>
          <a:blip r:embed="rId2" cstate="print"/>
          <a:stretch>
            <a:fillRect/>
          </a:stretch>
        </p:blipFill>
        <p:spPr>
          <a:xfrm>
            <a:off x="76200" y="3657600"/>
            <a:ext cx="1828800" cy="2971800"/>
          </a:xfrm>
          <a:prstGeom prst="rect">
            <a:avLst/>
          </a:prstGeom>
          <a:ln>
            <a:noFill/>
          </a:ln>
          <a:effectLst>
            <a:softEdge rad="112500"/>
          </a:effectLst>
        </p:spPr>
      </p:pic>
      <p:pic>
        <p:nvPicPr>
          <p:cNvPr id="6" name="Picture 5" descr="review-cover.jpg"/>
          <p:cNvPicPr>
            <a:picLocks noChangeAspect="1"/>
          </p:cNvPicPr>
          <p:nvPr/>
        </p:nvPicPr>
        <p:blipFill>
          <a:blip r:embed="rId3" cstate="print"/>
          <a:stretch>
            <a:fillRect/>
          </a:stretch>
        </p:blipFill>
        <p:spPr>
          <a:xfrm>
            <a:off x="2438400" y="152400"/>
            <a:ext cx="4876800" cy="1295400"/>
          </a:xfrm>
          <a:prstGeom prst="rect">
            <a:avLst/>
          </a:prstGeom>
          <a:ln>
            <a:noFill/>
          </a:ln>
          <a:effectLst>
            <a:softEdge rad="112500"/>
          </a:effectLst>
        </p:spPr>
      </p:pic>
      <p:pic>
        <p:nvPicPr>
          <p:cNvPr id="59400" name="Picture 8"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ChangeArrowheads="1"/>
          </p:cNvSpPr>
          <p:nvPr/>
        </p:nvSpPr>
        <p:spPr bwMode="auto">
          <a:xfrm>
            <a:off x="3429000" y="533400"/>
            <a:ext cx="5486400" cy="4872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eaLnBrk="0" hangingPunct="0">
              <a:lnSpc>
                <a:spcPct val="120000"/>
              </a:lnSpc>
            </a:pPr>
            <a:r>
              <a:rPr lang="ar-SA" altLang="en-US" sz="3800" b="1">
                <a:latin typeface="IPT.Nazanin" pitchFamily="2" charset="2"/>
                <a:ea typeface="Roya" pitchFamily="2" charset="-78"/>
                <a:cs typeface="B Lotus" pitchFamily="2" charset="-78"/>
              </a:rPr>
              <a:t>5-6-2</a:t>
            </a:r>
            <a:r>
              <a:rPr lang="ar-SA" altLang="en-US" sz="3800" b="1">
                <a:latin typeface="Times New Roman" pitchFamily="18" charset="0"/>
                <a:ea typeface="Roya" pitchFamily="2" charset="-78"/>
                <a:cs typeface="B Lotus" pitchFamily="2" charset="-78"/>
              </a:rPr>
              <a:t>    داده ها به بازنگري</a:t>
            </a:r>
          </a:p>
          <a:p>
            <a:pPr algn="r" rtl="1" eaLnBrk="0" hangingPunct="0">
              <a:lnSpc>
                <a:spcPct val="120000"/>
              </a:lnSpc>
            </a:pPr>
            <a:endParaRPr lang="en-US" altLang="en-US" sz="1500" b="1">
              <a:latin typeface="Times New Roman" pitchFamily="18" charset="0"/>
              <a:ea typeface="Roya" pitchFamily="2" charset="-78"/>
              <a:cs typeface="B Lotus" pitchFamily="2" charset="-78"/>
            </a:endParaRP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نتايج مميزي ها</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بازتاب نظرات مشتري</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عملكرد فرايندها و انطباق محصول</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وضعيت اقدامات پشگيرانه و اصلاحي</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پيگيري بازنگري مديريت هاي قبلي</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تغييراتي كه مي تواند سيستم مديريت</a:t>
            </a:r>
          </a:p>
          <a:p>
            <a:pPr algn="r" rtl="1" eaLnBrk="0" hangingPunct="0">
              <a:lnSpc>
                <a:spcPct val="120000"/>
              </a:lnSpc>
              <a:buClr>
                <a:schemeClr val="accent2"/>
              </a:buClr>
              <a:buFont typeface="Monotype Sorts"/>
              <a:buNone/>
            </a:pPr>
            <a:r>
              <a:rPr lang="ar-SA" altLang="en-US" sz="2600" b="1">
                <a:latin typeface="Times New Roman" pitchFamily="18" charset="0"/>
                <a:ea typeface="Roya" pitchFamily="2" charset="-78"/>
                <a:cs typeface="B Lotus" pitchFamily="2" charset="-78"/>
              </a:rPr>
              <a:t>     كيفيت را تحت تأثير قرار دهد.</a:t>
            </a:r>
          </a:p>
          <a:p>
            <a:pPr algn="r" rtl="1" eaLnBrk="0" hangingPunct="0">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توصيه هايي براي بهبود </a:t>
            </a:r>
            <a:endParaRPr lang="ar-SA" altLang="en-US" sz="2400" b="1">
              <a:latin typeface="Times New Roman" pitchFamily="18" charset="0"/>
              <a:ea typeface="Roya" pitchFamily="2" charset="-78"/>
              <a:cs typeface="B Lotus" pitchFamily="2" charset="-78"/>
            </a:endParaRPr>
          </a:p>
        </p:txBody>
      </p:sp>
      <p:graphicFrame>
        <p:nvGraphicFramePr>
          <p:cNvPr id="5122" name="Object 2048"/>
          <p:cNvGraphicFramePr>
            <a:graphicFrameLocks noChangeAspect="1"/>
          </p:cNvGraphicFramePr>
          <p:nvPr/>
        </p:nvGraphicFramePr>
        <p:xfrm>
          <a:off x="765175" y="2438400"/>
          <a:ext cx="3073400" cy="2513013"/>
        </p:xfrm>
        <a:graphic>
          <a:graphicData uri="http://schemas.openxmlformats.org/presentationml/2006/ole">
            <p:oleObj spid="_x0000_s5130" name="Clip" r:id="rId3" imgW="2305202" imgH="1884578" progId="">
              <p:embed/>
            </p:oleObj>
          </a:graphicData>
        </a:graphic>
      </p:graphicFrame>
      <p:pic>
        <p:nvPicPr>
          <p:cNvPr id="5127" name="Picture 6"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2"/>
          <p:cNvSpPr txBox="1">
            <a:spLocks noChangeArrowheads="1"/>
          </p:cNvSpPr>
          <p:nvPr/>
        </p:nvSpPr>
        <p:spPr bwMode="auto">
          <a:xfrm>
            <a:off x="495300" y="927100"/>
            <a:ext cx="7581900" cy="38814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a:lnSpc>
                <a:spcPct val="120000"/>
              </a:lnSpc>
            </a:pPr>
            <a:r>
              <a:rPr lang="ar-SA" altLang="en-US" sz="3800" b="1">
                <a:latin typeface="IPT.Nazanin" pitchFamily="2" charset="2"/>
                <a:cs typeface="B Lotus" pitchFamily="2" charset="-78"/>
              </a:rPr>
              <a:t>5-6-3</a:t>
            </a:r>
            <a:r>
              <a:rPr lang="ar-SA" altLang="en-US" sz="3800" b="1">
                <a:latin typeface="Times New Roman" pitchFamily="18" charset="0"/>
                <a:ea typeface="Roya" pitchFamily="2" charset="-78"/>
                <a:cs typeface="B Lotus" pitchFamily="2" charset="-78"/>
              </a:rPr>
              <a:t>     ستانده ها از بازنگري</a:t>
            </a:r>
          </a:p>
          <a:p>
            <a:pPr algn="r" rtl="1">
              <a:lnSpc>
                <a:spcPct val="120000"/>
              </a:lnSpc>
            </a:pPr>
            <a:endParaRPr lang="ar-SA" altLang="en-US" sz="2600" b="1">
              <a:latin typeface="Times New Roman" pitchFamily="18" charset="0"/>
              <a:ea typeface="Roya" pitchFamily="2" charset="-78"/>
              <a:cs typeface="B Lotus" pitchFamily="2" charset="-78"/>
            </a:endParaRPr>
          </a:p>
          <a:p>
            <a:pPr algn="r" rtl="1">
              <a:lnSpc>
                <a:spcPct val="120000"/>
              </a:lnSpc>
            </a:pPr>
            <a:endParaRPr lang="ar-SA" altLang="en-US" sz="1500" b="1">
              <a:latin typeface="Times New Roman" pitchFamily="18" charset="0"/>
              <a:ea typeface="Roya" pitchFamily="2" charset="-78"/>
              <a:cs typeface="B Lotus" pitchFamily="2" charset="-78"/>
            </a:endParaRPr>
          </a:p>
          <a:p>
            <a:pPr algn="r" rtl="1">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بهبود اثر بخشي سيستم و فرايندهاي آن</a:t>
            </a:r>
          </a:p>
          <a:p>
            <a:pPr algn="r" rtl="1">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بهبود محصول متناسب با نيازمنديهاي مشتري</a:t>
            </a:r>
          </a:p>
          <a:p>
            <a:pPr algn="r" rtl="1">
              <a:lnSpc>
                <a:spcPct val="120000"/>
              </a:lnSpc>
              <a:buClr>
                <a:schemeClr val="accent2"/>
              </a:buClr>
              <a:buFont typeface="Monotype Sorts"/>
              <a:buChar char="n"/>
            </a:pPr>
            <a:r>
              <a:rPr lang="ar-SA" altLang="en-US" sz="2600" b="1">
                <a:latin typeface="Times New Roman" pitchFamily="18" charset="0"/>
                <a:ea typeface="Roya" pitchFamily="2" charset="-78"/>
                <a:cs typeface="B Lotus" pitchFamily="2" charset="-78"/>
              </a:rPr>
              <a:t>  نياز به منابع</a:t>
            </a:r>
          </a:p>
          <a:p>
            <a:pPr algn="r" rtl="1">
              <a:lnSpc>
                <a:spcPct val="120000"/>
              </a:lnSpc>
            </a:pPr>
            <a:r>
              <a:rPr lang="ar-SA" altLang="en-US" sz="2600" b="1">
                <a:latin typeface="Times New Roman" pitchFamily="18" charset="0"/>
                <a:ea typeface="Roya" pitchFamily="2" charset="-78"/>
                <a:cs typeface="B Lotus" pitchFamily="2" charset="-78"/>
              </a:rPr>
              <a:t>      </a:t>
            </a:r>
          </a:p>
          <a:p>
            <a:pPr algn="r" rtl="1">
              <a:lnSpc>
                <a:spcPct val="120000"/>
              </a:lnSpc>
            </a:pPr>
            <a:endParaRPr lang="en-US" altLang="en-US" sz="2400">
              <a:solidFill>
                <a:schemeClr val="tx2"/>
              </a:solidFill>
              <a:latin typeface="Traffic" pitchFamily="2" charset="-78"/>
              <a:ea typeface="Traffic" pitchFamily="2" charset="-78"/>
              <a:cs typeface="B Lotus" pitchFamily="2" charset="-78"/>
            </a:endParaRPr>
          </a:p>
        </p:txBody>
      </p:sp>
      <p:graphicFrame>
        <p:nvGraphicFramePr>
          <p:cNvPr id="6146" name="Object 2048"/>
          <p:cNvGraphicFramePr>
            <a:graphicFrameLocks noChangeAspect="1"/>
          </p:cNvGraphicFramePr>
          <p:nvPr/>
        </p:nvGraphicFramePr>
        <p:xfrm>
          <a:off x="933450" y="3760788"/>
          <a:ext cx="3475038" cy="2474912"/>
        </p:xfrm>
        <a:graphic>
          <a:graphicData uri="http://schemas.openxmlformats.org/presentationml/2006/ole">
            <p:oleObj spid="_x0000_s6154" name="Clip" r:id="rId3" imgW="5767388" imgH="4106863" progId="">
              <p:embed/>
            </p:oleObj>
          </a:graphicData>
        </a:graphic>
      </p:graphicFrame>
      <p:pic>
        <p:nvPicPr>
          <p:cNvPr id="6151" name="Picture 6"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ChangeArrowheads="1"/>
          </p:cNvSpPr>
          <p:nvPr/>
        </p:nvSpPr>
        <p:spPr bwMode="auto">
          <a:xfrm>
            <a:off x="1708150" y="838200"/>
            <a:ext cx="6826250" cy="5638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4800" b="1">
                <a:latin typeface="IPT.Nazanin" pitchFamily="2" charset="2"/>
                <a:cs typeface="B Lotus" pitchFamily="2" charset="-78"/>
              </a:rPr>
              <a:t>6-</a:t>
            </a:r>
            <a:r>
              <a:rPr lang="ar-SA" altLang="en-US" sz="4800" b="1">
                <a:latin typeface="Times New Roman" pitchFamily="18" charset="0"/>
                <a:ea typeface="Roya" pitchFamily="2" charset="-78"/>
                <a:cs typeface="B Lotus" pitchFamily="2" charset="-78"/>
              </a:rPr>
              <a:t>  مديريت منــابـع</a:t>
            </a:r>
            <a:endParaRPr lang="en-US" altLang="en-US" sz="2400" b="1">
              <a:latin typeface="Times New Roman" pitchFamily="18" charset="0"/>
              <a:cs typeface="B Lotus" pitchFamily="2" charset="-78"/>
            </a:endParaRPr>
          </a:p>
          <a:p>
            <a:pPr algn="r" rtl="1" eaLnBrk="0" hangingPunct="0">
              <a:buFont typeface="IPT.Nazanin" pitchFamily="2" charset="2"/>
              <a:buChar char=" "/>
            </a:pPr>
            <a:r>
              <a:rPr lang="ar-SA" altLang="en-US" sz="3800" b="1">
                <a:latin typeface="IPT.Nazanin" pitchFamily="2" charset="2"/>
                <a:cs typeface="B Lotus" pitchFamily="2" charset="-78"/>
              </a:rPr>
              <a:t>6-1</a:t>
            </a:r>
            <a:r>
              <a:rPr lang="ar-SA" altLang="en-US" sz="3800" b="1">
                <a:latin typeface="Times New Roman" pitchFamily="18" charset="0"/>
                <a:cs typeface="B Lotus" pitchFamily="2" charset="-78"/>
              </a:rPr>
              <a:t>  تهيه منابع</a:t>
            </a:r>
            <a:endParaRPr lang="en-US" altLang="en-US" sz="3800" b="1">
              <a:latin typeface="Times New Roman" pitchFamily="18" charset="0"/>
              <a:cs typeface="B Lotus" pitchFamily="2" charset="-78"/>
            </a:endParaRPr>
          </a:p>
          <a:p>
            <a:pPr algn="r" rtl="1" eaLnBrk="0" hangingPunct="0">
              <a:buFont typeface="IPT.Nazanin" pitchFamily="2" charset="2"/>
              <a:buChar char=" "/>
            </a:pPr>
            <a:endParaRPr lang="en-US" altLang="en-US" sz="3800" b="1">
              <a:latin typeface="Times New Roman" pitchFamily="18" charset="0"/>
              <a:cs typeface="B Lotus" pitchFamily="2" charset="-78"/>
            </a:endParaRPr>
          </a:p>
          <a:p>
            <a:pPr algn="r" rtl="1">
              <a:lnSpc>
                <a:spcPct val="120000"/>
              </a:lnSpc>
            </a:pPr>
            <a:r>
              <a:rPr lang="ar-SA" altLang="en-US" sz="2000" b="1">
                <a:latin typeface="IPT.Nazanin" pitchFamily="2" charset="2"/>
                <a:cs typeface="B Lotus" pitchFamily="2" charset="-78"/>
              </a:rPr>
              <a:t>تعيين و تدارك منابع لازم براي:</a:t>
            </a:r>
            <a:endParaRPr lang="en-US" altLang="en-US" sz="2400" b="1">
              <a:latin typeface="IPT.Nazanin" pitchFamily="2" charset="2"/>
              <a:cs typeface="B Lotus" pitchFamily="2" charset="-78"/>
            </a:endParaRPr>
          </a:p>
          <a:p>
            <a:pPr algn="r" rtl="1">
              <a:lnSpc>
                <a:spcPct val="120000"/>
              </a:lnSpc>
            </a:pPr>
            <a:r>
              <a:rPr lang="ar-SA" altLang="en-US" b="1">
                <a:latin typeface="IPT.Nazanin" pitchFamily="2" charset="2"/>
                <a:cs typeface="B Lotus" pitchFamily="2" charset="-78"/>
              </a:rPr>
              <a:t> اجرا، نگهداري و بهبود سيستم مديريت كيفيت</a:t>
            </a:r>
            <a:endParaRPr lang="en-US" altLang="en-US" b="1">
              <a:latin typeface="IPT.Nazanin" pitchFamily="2" charset="2"/>
              <a:cs typeface="B Lotus" pitchFamily="2" charset="-78"/>
            </a:endParaRPr>
          </a:p>
          <a:p>
            <a:pPr algn="r" rtl="1">
              <a:lnSpc>
                <a:spcPct val="120000"/>
              </a:lnSpc>
            </a:pPr>
            <a:r>
              <a:rPr lang="ar-SA" altLang="en-US" b="1">
                <a:latin typeface="IPT.Nazanin" pitchFamily="2" charset="2"/>
                <a:cs typeface="B Lotus" pitchFamily="2" charset="-78"/>
              </a:rPr>
              <a:t> افزايش رضايت مشتري با برآورده ساختن نيازهاي مشتري</a:t>
            </a:r>
            <a:endParaRPr lang="ar-SA" altLang="en-US" sz="3800" b="1">
              <a:latin typeface="Times New Roman" pitchFamily="18" charset="0"/>
              <a:cs typeface="B Lotus" pitchFamily="2" charset="-78"/>
            </a:endParaRPr>
          </a:p>
          <a:p>
            <a:pPr algn="r" rtl="1" eaLnBrk="0" hangingPunct="0">
              <a:buFont typeface="IPT.Nazanin" pitchFamily="2" charset="2"/>
              <a:buChar char=" "/>
            </a:pPr>
            <a:r>
              <a:rPr lang="ar-SA" altLang="en-US" sz="3800" b="1">
                <a:latin typeface="IPT.Nazanin" pitchFamily="2" charset="2"/>
                <a:cs typeface="B Lotus" pitchFamily="2" charset="-78"/>
              </a:rPr>
              <a:t>6-2</a:t>
            </a:r>
            <a:r>
              <a:rPr lang="ar-SA" altLang="en-US" sz="3800" b="1">
                <a:latin typeface="Times New Roman" pitchFamily="18" charset="0"/>
                <a:cs typeface="B Lotus" pitchFamily="2" charset="-78"/>
              </a:rPr>
              <a:t>  منابع انساني</a:t>
            </a:r>
            <a:endParaRPr lang="en-US" altLang="en-US" sz="3800" b="1">
              <a:latin typeface="Times New Roman" pitchFamily="18" charset="0"/>
              <a:cs typeface="B Lotus" pitchFamily="2" charset="-78"/>
            </a:endParaRPr>
          </a:p>
          <a:p>
            <a:pPr algn="r" rtl="1" eaLnBrk="0" hangingPunct="0">
              <a:buFont typeface="IPT.Nazanin" pitchFamily="2" charset="2"/>
              <a:buChar char=" "/>
            </a:pPr>
            <a:endParaRPr lang="en-US" altLang="en-US" sz="2400" b="1">
              <a:latin typeface="Times New Roman" pitchFamily="18" charset="0"/>
              <a:cs typeface="B Lotus" pitchFamily="2" charset="-78"/>
            </a:endParaRPr>
          </a:p>
          <a:p>
            <a:pPr algn="r" rtl="1" eaLnBrk="0" hangingPunct="0"/>
            <a:r>
              <a:rPr lang="ar-SA" altLang="en-US" sz="2000" b="1">
                <a:latin typeface="IPT.Nazanin" pitchFamily="2" charset="2"/>
                <a:cs typeface="B Lotus" pitchFamily="2" charset="-78"/>
              </a:rPr>
              <a:t>               6-2-1</a:t>
            </a:r>
            <a:r>
              <a:rPr lang="ar-SA" altLang="en-US" sz="2000" b="1">
                <a:latin typeface="Times New Roman" pitchFamily="18" charset="0"/>
                <a:cs typeface="B Lotus" pitchFamily="2" charset="-78"/>
              </a:rPr>
              <a:t>  كليات</a:t>
            </a:r>
          </a:p>
          <a:p>
            <a:pPr algn="r" rtl="1" eaLnBrk="0" hangingPunct="0"/>
            <a:r>
              <a:rPr lang="ar-SA" altLang="en-US" sz="2000" b="1">
                <a:latin typeface="IPT.Nazanin" pitchFamily="2" charset="2"/>
                <a:cs typeface="B Lotus" pitchFamily="2" charset="-78"/>
              </a:rPr>
              <a:t>               6-2-2 </a:t>
            </a:r>
            <a:r>
              <a:rPr lang="ar-SA" altLang="en-US" sz="2000" b="1">
                <a:latin typeface="Times New Roman" pitchFamily="18" charset="0"/>
                <a:cs typeface="B Lotus" pitchFamily="2" charset="-78"/>
              </a:rPr>
              <a:t> صلاحيت، آگاهي </a:t>
            </a:r>
            <a:r>
              <a:rPr lang="ar-SA" altLang="en-US" sz="2400" b="1">
                <a:latin typeface="Times New Roman" pitchFamily="18" charset="0"/>
                <a:cs typeface="B Lotus" pitchFamily="2" charset="-78"/>
              </a:rPr>
              <a:t>و آموزش</a:t>
            </a:r>
            <a:endParaRPr lang="en-US" altLang="en-US" sz="2000" b="1">
              <a:latin typeface="Times New Roman" pitchFamily="18" charset="0"/>
              <a:cs typeface="B Lotus" pitchFamily="2" charset="-78"/>
            </a:endParaRPr>
          </a:p>
          <a:p>
            <a:pPr algn="r" rtl="1" eaLnBrk="0" hangingPunct="0"/>
            <a:r>
              <a:rPr lang="ar-AE" altLang="en-US" sz="3200" b="1">
                <a:latin typeface="Times New Roman" pitchFamily="18" charset="0"/>
                <a:cs typeface="B Lotus" pitchFamily="2" charset="-78"/>
              </a:rPr>
              <a:t>زيرساخت</a:t>
            </a:r>
            <a:endParaRPr lang="en-US" altLang="en-US" sz="3200" b="1">
              <a:latin typeface="Times New Roman" pitchFamily="18" charset="0"/>
              <a:cs typeface="B Lotus" pitchFamily="2" charset="-78"/>
            </a:endParaRPr>
          </a:p>
          <a:p>
            <a:pPr algn="r" rtl="1" eaLnBrk="0" hangingPunct="0"/>
            <a:r>
              <a:rPr lang="ar-AE" altLang="en-US" sz="3200" b="1">
                <a:latin typeface="Times New Roman" pitchFamily="18" charset="0"/>
                <a:cs typeface="B Lotus" pitchFamily="2" charset="-78"/>
              </a:rPr>
              <a:t>محيط</a:t>
            </a:r>
            <a:r>
              <a:rPr lang="en-US" altLang="en-US" sz="3200" b="1">
                <a:latin typeface="Times New Roman" pitchFamily="18" charset="0"/>
                <a:cs typeface="B Lotus" pitchFamily="2" charset="-78"/>
              </a:rPr>
              <a:t> </a:t>
            </a:r>
            <a:r>
              <a:rPr lang="ar-AE" altLang="en-US" sz="3200" b="1">
                <a:latin typeface="Times New Roman" pitchFamily="18" charset="0"/>
                <a:cs typeface="B Lotus" pitchFamily="2" charset="-78"/>
              </a:rPr>
              <a:t>كاري</a:t>
            </a:r>
            <a:endParaRPr lang="en-US" altLang="en-US" sz="3200" b="1">
              <a:latin typeface="Times New Roman" pitchFamily="18" charset="0"/>
              <a:cs typeface="B Lotus" pitchFamily="2" charset="-78"/>
            </a:endParaRPr>
          </a:p>
          <a:p>
            <a:pPr algn="r" rtl="1"/>
            <a:endParaRPr lang="ar-SA" altLang="en-US" sz="1100" b="1">
              <a:latin typeface="IPT.Nazanin" pitchFamily="2" charset="2"/>
              <a:cs typeface="B Lotus" pitchFamily="2" charset="-78"/>
            </a:endParaRPr>
          </a:p>
          <a:p>
            <a:pPr algn="r" rtl="1" eaLnBrk="0" hangingPunct="0"/>
            <a:endParaRPr lang="en-US" altLang="en-US" b="1">
              <a:latin typeface="Times New Roman" pitchFamily="18" charset="0"/>
              <a:cs typeface="B Lotus" pitchFamily="2" charset="-78"/>
            </a:endParaRPr>
          </a:p>
        </p:txBody>
      </p:sp>
      <p:graphicFrame>
        <p:nvGraphicFramePr>
          <p:cNvPr id="7170" name="Object 2048"/>
          <p:cNvGraphicFramePr>
            <a:graphicFrameLocks noChangeAspect="1"/>
          </p:cNvGraphicFramePr>
          <p:nvPr/>
        </p:nvGraphicFramePr>
        <p:xfrm>
          <a:off x="838200" y="1447800"/>
          <a:ext cx="2473325" cy="2336800"/>
        </p:xfrm>
        <a:graphic>
          <a:graphicData uri="http://schemas.openxmlformats.org/presentationml/2006/ole">
            <p:oleObj spid="_x0000_s7179" name="Clip" r:id="rId3" imgW="3717925" imgH="3352800" progId="">
              <p:embed/>
            </p:oleObj>
          </a:graphicData>
        </a:graphic>
      </p:graphicFrame>
      <p:pic>
        <p:nvPicPr>
          <p:cNvPr id="7172" name="Picture 9" descr="infrastructure.jp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4000500"/>
            <a:ext cx="3733800" cy="2857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176" name="Picture 7" descr="RoyalCert-logo.png"/>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45021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381000" y="152400"/>
            <a:ext cx="8547100" cy="5427663"/>
          </a:xfrm>
          <a:prstGeom prst="rect">
            <a:avLst/>
          </a:prstGeom>
          <a:noFill/>
          <a:ln w="9525">
            <a:noFill/>
            <a:miter lim="800000"/>
            <a:headEnd/>
            <a:tailEnd/>
          </a:ln>
        </p:spPr>
        <p:txBody>
          <a:bodyPr/>
          <a:lstStyle/>
          <a:p>
            <a:pPr marL="342900" indent="-342900" algn="r">
              <a:lnSpc>
                <a:spcPct val="90000"/>
              </a:lnSpc>
              <a:spcBef>
                <a:spcPct val="10000"/>
              </a:spcBef>
              <a:defRPr/>
            </a:pPr>
            <a:r>
              <a:rPr lang="ar-SA" altLang="en-US" sz="4000" b="1" dirty="0">
                <a:solidFill>
                  <a:schemeClr val="bg1"/>
                </a:solidFill>
                <a:latin typeface="+mn-lt"/>
                <a:cs typeface="B Lotus" pitchFamily="2" charset="-78"/>
              </a:rPr>
              <a:t>منابع انسانـي</a:t>
            </a:r>
            <a:r>
              <a:rPr lang="en-US" altLang="en-US" sz="3800" b="1" dirty="0">
                <a:solidFill>
                  <a:schemeClr val="bg1"/>
                </a:solidFill>
                <a:latin typeface="+mn-lt"/>
                <a:cs typeface="B Lotus" pitchFamily="2" charset="-78"/>
              </a:rPr>
              <a:t/>
            </a:r>
            <a:br>
              <a:rPr lang="en-US" altLang="en-US" sz="3800" b="1" dirty="0">
                <a:solidFill>
                  <a:schemeClr val="bg1"/>
                </a:solidFill>
                <a:latin typeface="+mn-lt"/>
                <a:cs typeface="B Lotus" pitchFamily="2" charset="-78"/>
              </a:rPr>
            </a:br>
            <a:endParaRPr lang="en-US" altLang="en-US" sz="1500" b="1" dirty="0">
              <a:solidFill>
                <a:schemeClr val="bg1"/>
              </a:solidFill>
              <a:latin typeface="+mn-lt"/>
              <a:cs typeface="B Lotus" pitchFamily="2" charset="-78"/>
            </a:endParaRPr>
          </a:p>
          <a:p>
            <a:pPr marL="342900" indent="-342900" algn="r" rtl="1">
              <a:lnSpc>
                <a:spcPct val="90000"/>
              </a:lnSpc>
              <a:spcBef>
                <a:spcPct val="10000"/>
              </a:spcBef>
              <a:defRPr/>
            </a:pPr>
            <a:r>
              <a:rPr lang="ar-SA" altLang="en-US" sz="3300" b="1" dirty="0">
                <a:latin typeface="IPT.Nazanin" pitchFamily="10" charset="2"/>
                <a:cs typeface="B Lotus" pitchFamily="2" charset="-78"/>
              </a:rPr>
              <a:t>       </a:t>
            </a:r>
            <a:r>
              <a:rPr lang="ar-SA" altLang="en-US" sz="3800" b="1" dirty="0">
                <a:latin typeface="IPT.Nazanin" pitchFamily="10" charset="2"/>
                <a:cs typeface="B Lotus" pitchFamily="2" charset="-78"/>
              </a:rPr>
              <a:t>6-2-1</a:t>
            </a:r>
            <a:r>
              <a:rPr lang="ar-SA" altLang="en-US" sz="3800" b="1" dirty="0">
                <a:latin typeface="+mn-lt"/>
                <a:cs typeface="B Lotus" pitchFamily="2" charset="-78"/>
              </a:rPr>
              <a:t>    كليات</a:t>
            </a:r>
            <a:endParaRPr lang="ar-SA" altLang="en-US" sz="2800" b="1" dirty="0">
              <a:latin typeface="+mn-lt"/>
              <a:cs typeface="B Lotus" pitchFamily="2" charset="-78"/>
            </a:endParaRPr>
          </a:p>
          <a:p>
            <a:pPr marL="342900" indent="-342900" algn="r" rtl="1">
              <a:lnSpc>
                <a:spcPct val="120000"/>
              </a:lnSpc>
              <a:spcBef>
                <a:spcPct val="10000"/>
              </a:spcBef>
              <a:defRPr/>
            </a:pPr>
            <a:r>
              <a:rPr lang="ar-SA" altLang="en-US" sz="2600" b="1" dirty="0">
                <a:latin typeface="+mn-lt"/>
                <a:cs typeface="B Lotus" pitchFamily="2" charset="-78"/>
              </a:rPr>
              <a:t>كاركناني كه كارهاي مؤثر بر كيفيت محصول را انجام مي دهند بايد براساس:</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تحصيلات</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آموزش</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مهارت</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تجربه</a:t>
            </a:r>
            <a:endParaRPr lang="en-US" altLang="en-US" sz="2600" b="1" dirty="0">
              <a:latin typeface="+mn-lt"/>
              <a:cs typeface="B Lotus" pitchFamily="2" charset="-78"/>
            </a:endParaRPr>
          </a:p>
          <a:p>
            <a:pPr marL="342900" indent="-342900" algn="r" rtl="1">
              <a:lnSpc>
                <a:spcPct val="120000"/>
              </a:lnSpc>
              <a:spcBef>
                <a:spcPct val="10000"/>
              </a:spcBef>
              <a:defRPr/>
            </a:pPr>
            <a:endParaRPr lang="en-US" altLang="en-US" sz="2600" b="1" dirty="0">
              <a:latin typeface="+mn-lt"/>
              <a:cs typeface="B Lotus" pitchFamily="2" charset="-78"/>
            </a:endParaRPr>
          </a:p>
          <a:p>
            <a:pPr marL="342900" indent="-342900" algn="r" rtl="1">
              <a:lnSpc>
                <a:spcPct val="120000"/>
              </a:lnSpc>
              <a:spcBef>
                <a:spcPct val="10000"/>
              </a:spcBef>
              <a:defRPr/>
            </a:pPr>
            <a:endParaRPr lang="ar-SA" altLang="en-US" sz="2600" b="1" dirty="0">
              <a:latin typeface="+mn-lt"/>
              <a:cs typeface="B Lotus" pitchFamily="2" charset="-78"/>
            </a:endParaRPr>
          </a:p>
          <a:p>
            <a:pPr marL="342900" indent="-342900" algn="r" rtl="1">
              <a:lnSpc>
                <a:spcPct val="120000"/>
              </a:lnSpc>
              <a:spcBef>
                <a:spcPct val="10000"/>
              </a:spcBef>
              <a:defRPr/>
            </a:pPr>
            <a:r>
              <a:rPr lang="ar-SA" altLang="en-US" sz="2600" b="1" dirty="0">
                <a:latin typeface="+mn-lt"/>
                <a:cs typeface="B Lotus" pitchFamily="2" charset="-78"/>
              </a:rPr>
              <a:t>مورد نياز واجد صلاحيت باشند.</a:t>
            </a:r>
            <a:endParaRPr lang="ar-SA" altLang="en-US" sz="3200" dirty="0">
              <a:latin typeface="+mn-lt"/>
              <a:cs typeface="B Lotus" pitchFamily="2" charset="-78"/>
            </a:endParaRPr>
          </a:p>
        </p:txBody>
      </p:sp>
      <p:pic>
        <p:nvPicPr>
          <p:cNvPr id="6" name="Picture 5" descr="human_resources.jpg"/>
          <p:cNvPicPr>
            <a:picLocks noChangeAspect="1"/>
          </p:cNvPicPr>
          <p:nvPr/>
        </p:nvPicPr>
        <p:blipFill>
          <a:blip r:embed="rId2" cstate="print"/>
          <a:stretch>
            <a:fillRect/>
          </a:stretch>
        </p:blipFill>
        <p:spPr>
          <a:xfrm>
            <a:off x="2819400" y="2286000"/>
            <a:ext cx="3618820" cy="2743200"/>
          </a:xfrm>
          <a:prstGeom prst="rect">
            <a:avLst/>
          </a:prstGeom>
          <a:ln>
            <a:noFill/>
          </a:ln>
          <a:effectLst>
            <a:softEdge rad="112500"/>
          </a:effectLst>
        </p:spPr>
      </p:pic>
      <p:sp>
        <p:nvSpPr>
          <p:cNvPr id="7" name="Title 5"/>
          <p:cNvSpPr>
            <a:spLocks noGrp="1"/>
          </p:cNvSpPr>
          <p:nvPr>
            <p:ph type="title"/>
          </p:nvPr>
        </p:nvSpPr>
        <p:spPr>
          <a:xfrm rot="16200000">
            <a:off x="-1824335" y="35007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60424"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r>
              <a:rPr lang="ar-SA" altLang="en-US" sz="3800" b="1" dirty="0">
                <a:latin typeface="IPT.Nazanin" pitchFamily="10" charset="2"/>
                <a:cs typeface="B Lotus" pitchFamily="2" charset="-78"/>
              </a:rPr>
              <a:t>6-2-2</a:t>
            </a:r>
            <a:r>
              <a:rPr lang="ar-SA" altLang="en-US" sz="3800" b="1" dirty="0">
                <a:latin typeface="+mn-lt"/>
                <a:cs typeface="B Lotus" pitchFamily="2" charset="-78"/>
              </a:rPr>
              <a:t>     صلاحيت، آگاهي و آموزش</a:t>
            </a:r>
            <a:endParaRPr lang="ar-SA" altLang="en-US" sz="2600" b="1" dirty="0">
              <a:latin typeface="+mn-lt"/>
              <a:cs typeface="B Lotus" pitchFamily="2" charset="-78"/>
            </a:endParaRPr>
          </a:p>
          <a:p>
            <a:pPr marL="342900" indent="-342900" algn="r" rtl="1">
              <a:lnSpc>
                <a:spcPct val="110000"/>
              </a:lnSpc>
              <a:spcBef>
                <a:spcPct val="10000"/>
              </a:spcBef>
              <a:defRPr/>
            </a:pPr>
            <a:endParaRPr lang="en-US" altLang="en-US" sz="26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تعيين صلاحيت مورد نياز كاركنان مؤثر</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ارائه آموزش يا اقدامات ديگر</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ارزيابي اثر بخشي اقدامات انجام شده</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آگاهي از اهميت فعاليت ها و نحوة مشاركت كاركنان در دستيابي به اهداف كيفيت</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نگهداري سوابق تحصيلات، آموزش، تجربه و مهارتها</a:t>
            </a:r>
            <a:endParaRPr lang="ar-SA" altLang="en-US" sz="3200" dirty="0">
              <a:latin typeface="+mn-lt"/>
              <a:cs typeface="B Lotus" pitchFamily="2" charset="-78"/>
            </a:endParaRPr>
          </a:p>
        </p:txBody>
      </p:sp>
      <p:graphicFrame>
        <p:nvGraphicFramePr>
          <p:cNvPr id="8194" name="Object 0"/>
          <p:cNvGraphicFramePr>
            <a:graphicFrameLocks noChangeAspect="1"/>
          </p:cNvGraphicFramePr>
          <p:nvPr/>
        </p:nvGraphicFramePr>
        <p:xfrm>
          <a:off x="774700" y="4224338"/>
          <a:ext cx="2249488" cy="1951037"/>
        </p:xfrm>
        <a:graphic>
          <a:graphicData uri="http://schemas.openxmlformats.org/presentationml/2006/ole">
            <p:oleObj spid="_x0000_s8202" name="Clip" r:id="rId3" imgW="3886200" imgH="3944938" progId="">
              <p:embed/>
            </p:oleObj>
          </a:graphicData>
        </a:graphic>
      </p:graphicFrame>
      <p:pic>
        <p:nvPicPr>
          <p:cNvPr id="8199"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wedge">
                                      <p:cBhvr>
                                        <p:cTn id="7" dur="2000"/>
                                        <p:tgtEl>
                                          <p:spTgt spid="6">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wedge">
                                      <p:cBhvr>
                                        <p:cTn id="12" dur="2000"/>
                                        <p:tgtEl>
                                          <p:spTgt spid="6">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edge">
                                      <p:cBhvr>
                                        <p:cTn id="17" dur="2000"/>
                                        <p:tgtEl>
                                          <p:spTgt spid="6">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wedge">
                                      <p:cBhvr>
                                        <p:cTn id="22" dur="2000"/>
                                        <p:tgtEl>
                                          <p:spTgt spid="6">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wedge">
                                      <p:cBhvr>
                                        <p:cTn id="27"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noGrp="1"/>
          </p:cNvSpPr>
          <p:nvPr>
            <p:ph idx="1"/>
          </p:nvPr>
        </p:nvSpPr>
        <p:spPr>
          <a:xfrm>
            <a:off x="457200" y="76200"/>
            <a:ext cx="8229600" cy="6096000"/>
          </a:xfrm>
        </p:spPr>
        <p:txBody>
          <a:bodyPr/>
          <a:lstStyle/>
          <a:p>
            <a:pPr algn="r" rtl="1" eaLnBrk="1" hangingPunct="1">
              <a:lnSpc>
                <a:spcPct val="90000"/>
              </a:lnSpc>
              <a:buFontTx/>
              <a:buNone/>
            </a:pPr>
            <a:r>
              <a:rPr lang="ar-SA" altLang="en-US" sz="4400" smtClean="0">
                <a:solidFill>
                  <a:schemeClr val="bg1"/>
                </a:solidFill>
                <a:latin typeface="IPT.Nazanin" pitchFamily="2" charset="2"/>
                <a:cs typeface="B Lotus" pitchFamily="2" charset="-78"/>
              </a:rPr>
              <a:t>6- 3</a:t>
            </a:r>
            <a:r>
              <a:rPr lang="ar-SA" altLang="en-US" sz="4400" smtClean="0">
                <a:solidFill>
                  <a:schemeClr val="bg1"/>
                </a:solidFill>
                <a:cs typeface="B Lotus" pitchFamily="2" charset="-78"/>
              </a:rPr>
              <a:t>    زيرساخت</a:t>
            </a:r>
            <a:endParaRPr lang="ar-SA" altLang="en-US" sz="4000" smtClean="0">
              <a:solidFill>
                <a:schemeClr val="bg1"/>
              </a:solidFill>
              <a:cs typeface="B Lotus" pitchFamily="2" charset="-78"/>
            </a:endParaRPr>
          </a:p>
          <a:p>
            <a:pPr algn="r" rtl="1" eaLnBrk="1" hangingPunct="1">
              <a:lnSpc>
                <a:spcPct val="110000"/>
              </a:lnSpc>
              <a:spcBef>
                <a:spcPct val="10000"/>
              </a:spcBef>
              <a:buFontTx/>
              <a:buNone/>
            </a:pPr>
            <a:r>
              <a:rPr lang="en-US" altLang="en-US" smtClean="0">
                <a:cs typeface="B Lotus" pitchFamily="2" charset="-78"/>
              </a:rPr>
              <a:t>       </a:t>
            </a:r>
          </a:p>
          <a:p>
            <a:pPr algn="r" rtl="1" eaLnBrk="1" hangingPunct="1">
              <a:lnSpc>
                <a:spcPct val="110000"/>
              </a:lnSpc>
              <a:spcBef>
                <a:spcPct val="10000"/>
              </a:spcBef>
              <a:buFontTx/>
              <a:buNone/>
            </a:pPr>
            <a:r>
              <a:rPr lang="ar-SA" altLang="en-US" smtClean="0">
                <a:cs typeface="B Lotus" pitchFamily="2" charset="-78"/>
              </a:rPr>
              <a:t>     زير ساخت مورد نياز براي دستيابي به انطباق با نيازمنديهاي محصول بايد تعيين، فراهم و نگهداري گردد. بعنوان مثال:</a:t>
            </a:r>
          </a:p>
          <a:p>
            <a:pPr algn="r" rtl="1" eaLnBrk="1" hangingPunct="1">
              <a:lnSpc>
                <a:spcPct val="110000"/>
              </a:lnSpc>
              <a:spcBef>
                <a:spcPct val="10000"/>
              </a:spcBef>
              <a:buFontTx/>
              <a:buNone/>
            </a:pPr>
            <a:endParaRPr lang="en-US" altLang="en-US" sz="1800" smtClean="0">
              <a:cs typeface="B Lotus" pitchFamily="2" charset="-78"/>
            </a:endParaRPr>
          </a:p>
          <a:p>
            <a:pPr algn="r" rtl="1" eaLnBrk="1" hangingPunct="1">
              <a:lnSpc>
                <a:spcPct val="110000"/>
              </a:lnSpc>
              <a:spcBef>
                <a:spcPct val="10000"/>
              </a:spcBef>
            </a:pPr>
            <a:r>
              <a:rPr lang="ar-SA" altLang="en-US" smtClean="0">
                <a:cs typeface="B Lotus" pitchFamily="2" charset="-78"/>
              </a:rPr>
              <a:t> ساختمان، فضاي كاري و تأسيسات مربوطه</a:t>
            </a:r>
          </a:p>
          <a:p>
            <a:pPr algn="r" rtl="1" eaLnBrk="1" hangingPunct="1">
              <a:lnSpc>
                <a:spcPct val="110000"/>
              </a:lnSpc>
              <a:spcBef>
                <a:spcPct val="10000"/>
              </a:spcBef>
            </a:pPr>
            <a:r>
              <a:rPr lang="ar-SA" altLang="en-US" smtClean="0">
                <a:cs typeface="B Lotus" pitchFamily="2" charset="-78"/>
              </a:rPr>
              <a:t> تجهيزات فرايند اعم از سخت افزار و نرم افزار</a:t>
            </a:r>
          </a:p>
          <a:p>
            <a:pPr algn="r" rtl="1" eaLnBrk="1" hangingPunct="1">
              <a:lnSpc>
                <a:spcPct val="110000"/>
              </a:lnSpc>
              <a:spcBef>
                <a:spcPct val="10000"/>
              </a:spcBef>
            </a:pPr>
            <a:r>
              <a:rPr lang="ar-SA" altLang="en-US" smtClean="0">
                <a:cs typeface="B Lotus" pitchFamily="2" charset="-78"/>
              </a:rPr>
              <a:t> خدمات پشتيباني از قبيل حمل و نقل يا ارتباطات</a:t>
            </a:r>
            <a:endParaRPr lang="en-US" altLang="en-US" smtClean="0">
              <a:cs typeface="B Lotus" pitchFamily="2" charset="-78"/>
            </a:endParaRPr>
          </a:p>
          <a:p>
            <a:pPr algn="r" rtl="1" eaLnBrk="1" hangingPunct="1">
              <a:lnSpc>
                <a:spcPct val="140000"/>
              </a:lnSpc>
            </a:pPr>
            <a:r>
              <a:rPr lang="ar-SA" altLang="en-US" sz="3600" smtClean="0">
                <a:latin typeface="IPT.Nazanin" pitchFamily="2" charset="2"/>
                <a:cs typeface="B Lotus" pitchFamily="2" charset="-78"/>
              </a:rPr>
              <a:t>6- 4</a:t>
            </a:r>
            <a:r>
              <a:rPr lang="ar-SA" altLang="en-US" sz="3600" smtClean="0">
                <a:latin typeface="Times New Roman" pitchFamily="18" charset="0"/>
                <a:cs typeface="B Lotus" pitchFamily="2" charset="-78"/>
              </a:rPr>
              <a:t>    محيـط كـاري</a:t>
            </a:r>
            <a:endParaRPr lang="en-US" altLang="en-US" smtClean="0">
              <a:latin typeface="Times New Roman" pitchFamily="18" charset="0"/>
              <a:cs typeface="B Lotus" pitchFamily="2" charset="-78"/>
            </a:endParaRPr>
          </a:p>
          <a:p>
            <a:pPr algn="r" rtl="1" eaLnBrk="1" hangingPunct="1">
              <a:lnSpc>
                <a:spcPct val="140000"/>
              </a:lnSpc>
              <a:spcBef>
                <a:spcPct val="10000"/>
              </a:spcBef>
            </a:pPr>
            <a:r>
              <a:rPr lang="ar-SA" altLang="en-US" smtClean="0">
                <a:latin typeface="Times New Roman" pitchFamily="18" charset="0"/>
                <a:cs typeface="B Lotus" pitchFamily="2" charset="-78"/>
              </a:rPr>
              <a:t>سازمان بايد محيط كاري مورد نياز براي دستيابي به انطباق با نيازمنديهاي محصول را  تعيين و اداره نمايد.</a:t>
            </a:r>
            <a:endParaRPr lang="ar-SA" altLang="en-US" sz="1400" smtClean="0">
              <a:latin typeface="Times New Roman" pitchFamily="18" charset="0"/>
              <a:cs typeface="B Lotus" pitchFamily="2" charset="-78"/>
            </a:endParaRPr>
          </a:p>
          <a:p>
            <a:pPr algn="r" rtl="1" eaLnBrk="1" hangingPunct="1">
              <a:lnSpc>
                <a:spcPct val="110000"/>
              </a:lnSpc>
              <a:spcBef>
                <a:spcPct val="10000"/>
              </a:spcBef>
            </a:pPr>
            <a:endParaRPr lang="ar-SA" altLang="en-US" smtClean="0">
              <a:cs typeface="B Lotus" pitchFamily="2" charset="-78"/>
            </a:endParaRPr>
          </a:p>
        </p:txBody>
      </p:sp>
      <p:pic>
        <p:nvPicPr>
          <p:cNvPr id="5" name="Picture 4" descr="puzzle.jpg"/>
          <p:cNvPicPr>
            <a:picLocks noChangeAspect="1"/>
          </p:cNvPicPr>
          <p:nvPr/>
        </p:nvPicPr>
        <p:blipFill>
          <a:blip r:embed="rId2" cstate="print"/>
          <a:stretch>
            <a:fillRect/>
          </a:stretch>
        </p:blipFill>
        <p:spPr>
          <a:xfrm rot="5400000">
            <a:off x="1838325" y="2657475"/>
            <a:ext cx="1752600" cy="1314450"/>
          </a:xfrm>
          <a:prstGeom prst="rect">
            <a:avLst/>
          </a:prstGeom>
          <a:ln>
            <a:noFill/>
          </a:ln>
          <a:effectLst>
            <a:softEdge rad="112500"/>
          </a:effectLst>
        </p:spPr>
      </p:pic>
      <p:pic>
        <p:nvPicPr>
          <p:cNvPr id="61447"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62467" name="Rectangle 2"/>
          <p:cNvSpPr>
            <a:spLocks noChangeArrowheads="1"/>
          </p:cNvSpPr>
          <p:nvPr/>
        </p:nvSpPr>
        <p:spPr bwMode="auto">
          <a:xfrm>
            <a:off x="304800" y="152400"/>
            <a:ext cx="8610600" cy="6019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4800" b="1">
                <a:solidFill>
                  <a:schemeClr val="bg1"/>
                </a:solidFill>
                <a:latin typeface="IPT.Nazanin" pitchFamily="2" charset="2"/>
                <a:cs typeface="B Lotus" pitchFamily="2" charset="-78"/>
              </a:rPr>
              <a:t>7 -</a:t>
            </a:r>
            <a:r>
              <a:rPr lang="ar-SA" altLang="en-US" sz="4800" b="1">
                <a:solidFill>
                  <a:schemeClr val="bg1"/>
                </a:solidFill>
                <a:latin typeface="Times New Roman" pitchFamily="18" charset="0"/>
                <a:cs typeface="B Lotus" pitchFamily="2" charset="-78"/>
              </a:rPr>
              <a:t>   تحقق محصول</a:t>
            </a:r>
            <a:r>
              <a:rPr lang="ar-SA" altLang="en-US" sz="2000" b="1">
                <a:solidFill>
                  <a:schemeClr val="bg1"/>
                </a:solidFill>
                <a:latin typeface="Times New Roman" pitchFamily="18" charset="0"/>
                <a:cs typeface="B Lotus" pitchFamily="2" charset="-78"/>
              </a:rPr>
              <a:t> </a:t>
            </a:r>
            <a:endParaRPr lang="ar-SA" altLang="en-US" sz="2400" b="1">
              <a:solidFill>
                <a:schemeClr val="bg1"/>
              </a:solidFill>
              <a:latin typeface="Times New Roman" pitchFamily="18" charset="0"/>
              <a:cs typeface="B Lotus" pitchFamily="2" charset="-78"/>
            </a:endParaRPr>
          </a:p>
          <a:p>
            <a:pPr algn="r" rtl="1" eaLnBrk="0" hangingPunct="0">
              <a:buFont typeface="IPT.Nazanin" pitchFamily="2" charset="2"/>
              <a:buChar char=" "/>
            </a:pPr>
            <a:r>
              <a:rPr lang="ar-SA" altLang="en-US" sz="3200" b="1">
                <a:latin typeface="IPT.Nazanin" pitchFamily="2" charset="2"/>
                <a:cs typeface="B Lotus" pitchFamily="2" charset="-78"/>
              </a:rPr>
              <a:t>7-1</a:t>
            </a:r>
            <a:r>
              <a:rPr lang="ar-SA" altLang="en-US" sz="3200" b="1">
                <a:latin typeface="Times New Roman" pitchFamily="18" charset="0"/>
                <a:cs typeface="B Lotus" pitchFamily="2" charset="-78"/>
              </a:rPr>
              <a:t>  طرح ريزي تحقق محصول</a:t>
            </a:r>
            <a:endParaRPr lang="en-US" altLang="en-US" sz="3200" b="1">
              <a:latin typeface="Times New Roman" pitchFamily="18" charset="0"/>
              <a:cs typeface="B Lotus" pitchFamily="2" charset="-78"/>
            </a:endParaRPr>
          </a:p>
          <a:p>
            <a:pPr algn="r" rtl="1" eaLnBrk="0" hangingPunct="0">
              <a:buFont typeface="IPT.Nazanin" pitchFamily="2" charset="2"/>
              <a:buChar char=" "/>
            </a:pP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فرايندهاي</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مربوط</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به</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مشتري</a:t>
            </a:r>
            <a:endParaRPr lang="en-US" altLang="en-US" b="1">
              <a:latin typeface="Times New Roman" pitchFamily="18" charset="0"/>
              <a:cs typeface="B Lotus" pitchFamily="2" charset="-78"/>
            </a:endParaRPr>
          </a:p>
          <a:p>
            <a:pPr algn="r" rtl="1" eaLnBrk="0" hangingPunct="0">
              <a:buFont typeface="IPT.Nazanin" pitchFamily="2" charset="2"/>
              <a:buChar char=" "/>
            </a:pP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طراحي</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و</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توسعه</a:t>
            </a:r>
            <a:endParaRPr lang="en-US" altLang="en-US" b="1">
              <a:latin typeface="Times New Roman" pitchFamily="18" charset="0"/>
              <a:cs typeface="B Lotus" pitchFamily="2" charset="-78"/>
            </a:endParaRPr>
          </a:p>
          <a:p>
            <a:pPr algn="r" rtl="1" eaLnBrk="0" hangingPunct="0">
              <a:buFont typeface="IPT.Nazanin" pitchFamily="2" charset="2"/>
              <a:buChar char=" "/>
            </a:pP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خريد</a:t>
            </a:r>
            <a:endParaRPr lang="en-US" altLang="en-US" b="1">
              <a:latin typeface="Times New Roman" pitchFamily="18" charset="0"/>
              <a:cs typeface="B Lotus" pitchFamily="2" charset="-78"/>
            </a:endParaRPr>
          </a:p>
          <a:p>
            <a:pPr algn="r" rtl="1" eaLnBrk="0" hangingPunct="0">
              <a:buFont typeface="IPT.Nazanin" pitchFamily="2" charset="2"/>
              <a:buChar char=" "/>
            </a:pP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توليد</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و</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ارائه</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خدمت</a:t>
            </a:r>
            <a:endParaRPr lang="en-US" altLang="en-US" b="1">
              <a:latin typeface="Times New Roman" pitchFamily="18" charset="0"/>
              <a:cs typeface="B Lotus" pitchFamily="2" charset="-78"/>
            </a:endParaRPr>
          </a:p>
          <a:p>
            <a:pPr algn="r" rtl="1" eaLnBrk="0" hangingPunct="0">
              <a:buFont typeface="IPT.Nazanin" pitchFamily="2" charset="2"/>
              <a:buChar char=" "/>
            </a:pP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كنترل</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وسايل</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پايش</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و</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اندازه</a:t>
            </a:r>
            <a:r>
              <a:rPr lang="en-US" altLang="en-US" b="1">
                <a:latin typeface="Times New Roman" pitchFamily="18" charset="0"/>
                <a:cs typeface="B Lotus" pitchFamily="2" charset="-78"/>
              </a:rPr>
              <a:t> </a:t>
            </a:r>
            <a:r>
              <a:rPr lang="ar-AE" altLang="en-US" b="1">
                <a:latin typeface="Times New Roman" pitchFamily="18" charset="0"/>
                <a:cs typeface="B Lotus" pitchFamily="2" charset="-78"/>
              </a:rPr>
              <a:t>گيري</a:t>
            </a:r>
            <a:r>
              <a:rPr lang="en-US" altLang="en-US" b="1">
                <a:latin typeface="Times New Roman" pitchFamily="18" charset="0"/>
                <a:cs typeface="B Lotus" pitchFamily="2" charset="-78"/>
              </a:rPr>
              <a:t> </a:t>
            </a:r>
          </a:p>
          <a:p>
            <a:pPr algn="r" rtl="1">
              <a:lnSpc>
                <a:spcPct val="110000"/>
              </a:lnSpc>
              <a:spcBef>
                <a:spcPct val="10000"/>
              </a:spcBef>
            </a:pPr>
            <a:r>
              <a:rPr lang="ar-SA" altLang="en-US" b="1" u="sng">
                <a:latin typeface="IPT.Nazanin" pitchFamily="2" charset="2"/>
                <a:cs typeface="B Lotus" pitchFamily="2" charset="-78"/>
              </a:rPr>
              <a:t>7-1</a:t>
            </a:r>
            <a:r>
              <a:rPr lang="ar-SA" altLang="en-US" b="1" u="sng">
                <a:cs typeface="B Lotus" pitchFamily="2" charset="-78"/>
              </a:rPr>
              <a:t>    طرح ريزي تحقق محصول</a:t>
            </a:r>
          </a:p>
          <a:p>
            <a:pPr algn="r" rtl="1">
              <a:lnSpc>
                <a:spcPct val="110000"/>
              </a:lnSpc>
              <a:spcBef>
                <a:spcPct val="10000"/>
              </a:spcBef>
            </a:pPr>
            <a:endParaRPr lang="en-US" altLang="en-US" b="1">
              <a:cs typeface="B Lotus" pitchFamily="2" charset="-78"/>
            </a:endParaRPr>
          </a:p>
          <a:p>
            <a:pPr algn="r" rtl="1">
              <a:lnSpc>
                <a:spcPct val="120000"/>
              </a:lnSpc>
              <a:spcBef>
                <a:spcPct val="10000"/>
              </a:spcBef>
            </a:pPr>
            <a:r>
              <a:rPr lang="ar-SA" altLang="en-US" sz="2000" b="1">
                <a:cs typeface="B Lotus" pitchFamily="2" charset="-78"/>
              </a:rPr>
              <a:t> طرح ريزي و توسعه فرايندهاي مورد نياز براي تحقق محصول سازگار با نيازمنديهاي ساير فرايندهاي سيستم مديريت كيفيت</a:t>
            </a:r>
            <a:r>
              <a:rPr lang="fa-IR" altLang="en-US" sz="2000" b="1">
                <a:cs typeface="B Lotus" pitchFamily="2" charset="-78"/>
              </a:rPr>
              <a:t> بر</a:t>
            </a:r>
            <a:r>
              <a:rPr lang="ar-SA" altLang="en-US" sz="2000" b="1">
                <a:cs typeface="B Lotus" pitchFamily="2" charset="-78"/>
              </a:rPr>
              <a:t>حسب مورد تعيين موارد زير:</a:t>
            </a:r>
          </a:p>
          <a:p>
            <a:pPr algn="r" rtl="1">
              <a:lnSpc>
                <a:spcPct val="120000"/>
              </a:lnSpc>
              <a:spcBef>
                <a:spcPct val="10000"/>
              </a:spcBef>
              <a:buFont typeface="Monotype Sorts"/>
              <a:buChar char="4"/>
            </a:pPr>
            <a:r>
              <a:rPr lang="ar-SA" altLang="en-US" b="1">
                <a:cs typeface="B Lotus" pitchFamily="2" charset="-78"/>
              </a:rPr>
              <a:t> اهداف و نيازمنديهاي كيفيت محصول</a:t>
            </a:r>
          </a:p>
          <a:p>
            <a:pPr algn="r" rtl="1">
              <a:lnSpc>
                <a:spcPct val="120000"/>
              </a:lnSpc>
              <a:spcBef>
                <a:spcPct val="10000"/>
              </a:spcBef>
              <a:buFont typeface="Monotype Sorts"/>
              <a:buChar char="4"/>
            </a:pPr>
            <a:r>
              <a:rPr lang="ar-SA" altLang="en-US" b="1">
                <a:cs typeface="B Lotus" pitchFamily="2" charset="-78"/>
              </a:rPr>
              <a:t> نياز به ايجاد فرايندها، مدارك و تهيه منابع اختصاصي براي محصول</a:t>
            </a:r>
          </a:p>
          <a:p>
            <a:pPr algn="r" rtl="1">
              <a:lnSpc>
                <a:spcPct val="120000"/>
              </a:lnSpc>
              <a:spcBef>
                <a:spcPct val="10000"/>
              </a:spcBef>
              <a:buFont typeface="Monotype Sorts"/>
              <a:buChar char="4"/>
            </a:pPr>
            <a:r>
              <a:rPr lang="ar-SA" altLang="en-US" b="1">
                <a:cs typeface="B Lotus" pitchFamily="2" charset="-78"/>
              </a:rPr>
              <a:t> فعاليتهاي تصديق، صحه گذاري، پايش، بازرسي و آزمايش و معيارهاي پذيرش</a:t>
            </a:r>
          </a:p>
          <a:p>
            <a:pPr algn="r" rtl="1">
              <a:lnSpc>
                <a:spcPct val="120000"/>
              </a:lnSpc>
              <a:spcBef>
                <a:spcPct val="10000"/>
              </a:spcBef>
              <a:buFont typeface="Monotype Sorts"/>
              <a:buChar char="4"/>
            </a:pPr>
            <a:r>
              <a:rPr lang="ar-SA" altLang="en-US" b="1">
                <a:cs typeface="B Lotus" pitchFamily="2" charset="-78"/>
              </a:rPr>
              <a:t> سوابق مورد نياز</a:t>
            </a:r>
          </a:p>
          <a:p>
            <a:pPr algn="r" rtl="1">
              <a:lnSpc>
                <a:spcPct val="120000"/>
              </a:lnSpc>
              <a:spcBef>
                <a:spcPct val="10000"/>
              </a:spcBef>
              <a:buFont typeface="Monotype Sorts"/>
              <a:buChar char="4"/>
            </a:pPr>
            <a:r>
              <a:rPr lang="ar-SA" altLang="en-US" b="1">
                <a:cs typeface="B Lotus" pitchFamily="2" charset="-78"/>
              </a:rPr>
              <a:t> متناسب بودن ستانده ها با روش هاي عملياتي سازمان</a:t>
            </a:r>
            <a:endParaRPr lang="ar-SA" altLang="en-US" sz="1400" b="1">
              <a:cs typeface="B Lotus" pitchFamily="2" charset="-78"/>
            </a:endParaRPr>
          </a:p>
          <a:p>
            <a:pPr algn="r" rtl="1" eaLnBrk="0" hangingPunct="0">
              <a:buFont typeface="IPT.Nazanin" pitchFamily="2" charset="2"/>
              <a:buChar char=" "/>
            </a:pPr>
            <a:endParaRPr lang="en-US" altLang="en-US" b="1">
              <a:latin typeface="Times New Roman" pitchFamily="18" charset="0"/>
              <a:cs typeface="B Lotus" pitchFamily="2" charset="-78"/>
            </a:endParaRPr>
          </a:p>
        </p:txBody>
      </p:sp>
      <p:pic>
        <p:nvPicPr>
          <p:cNvPr id="62471" name="Picture 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4447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pPr eaLnBrk="1" hangingPunct="1"/>
            <a:r>
              <a:rPr lang="ar-SA" altLang="en-US" smtClean="0">
                <a:latin typeface="IPT.Nazanin" pitchFamily="2" charset="2"/>
                <a:cs typeface="B Lotus" pitchFamily="2" charset="-78"/>
              </a:rPr>
              <a:t>7-2</a:t>
            </a:r>
            <a:r>
              <a:rPr lang="ar-SA" altLang="en-US" smtClean="0">
                <a:cs typeface="B Lotus" pitchFamily="2" charset="-78"/>
              </a:rPr>
              <a:t>   فرايندهاي مرتبط با مشتري</a:t>
            </a:r>
            <a:endParaRPr lang="en-US" smtClean="0"/>
          </a:p>
        </p:txBody>
      </p:sp>
      <p:sp>
        <p:nvSpPr>
          <p:cNvPr id="63491" name="Content Placeholder 2"/>
          <p:cNvSpPr>
            <a:spLocks noGrp="1"/>
          </p:cNvSpPr>
          <p:nvPr>
            <p:ph idx="1"/>
          </p:nvPr>
        </p:nvSpPr>
        <p:spPr/>
        <p:txBody>
          <a:bodyPr/>
          <a:lstStyle/>
          <a:p>
            <a:pPr algn="r" rtl="1" eaLnBrk="1" hangingPunct="1">
              <a:lnSpc>
                <a:spcPct val="90000"/>
              </a:lnSpc>
              <a:spcBef>
                <a:spcPct val="10000"/>
              </a:spcBef>
              <a:buFontTx/>
              <a:buNone/>
            </a:pPr>
            <a:endParaRPr lang="ar-SA" altLang="en-US" sz="1800" smtClean="0">
              <a:cs typeface="B Lotus" pitchFamily="2" charset="-78"/>
            </a:endParaRPr>
          </a:p>
          <a:p>
            <a:pPr algn="r" rtl="1" eaLnBrk="1" hangingPunct="1">
              <a:lnSpc>
                <a:spcPct val="90000"/>
              </a:lnSpc>
              <a:spcBef>
                <a:spcPct val="10000"/>
              </a:spcBef>
              <a:buFontTx/>
              <a:buNone/>
            </a:pPr>
            <a:r>
              <a:rPr lang="ar-SA" altLang="en-US" smtClean="0">
                <a:latin typeface="IPT.Nazanin" pitchFamily="2" charset="2"/>
                <a:cs typeface="B Lotus" pitchFamily="2" charset="-78"/>
              </a:rPr>
              <a:t>7-2-1</a:t>
            </a:r>
            <a:r>
              <a:rPr lang="ar-SA" altLang="en-US" smtClean="0">
                <a:cs typeface="B Lotus" pitchFamily="2" charset="-78"/>
              </a:rPr>
              <a:t>    تعيين نيازمنديهاي مرتبط بامحصول</a:t>
            </a:r>
            <a:endParaRPr lang="ar-SA" altLang="en-US" sz="1400" smtClean="0">
              <a:cs typeface="B Lotus" pitchFamily="2" charset="-78"/>
            </a:endParaRPr>
          </a:p>
          <a:p>
            <a:pPr algn="r" rtl="1" eaLnBrk="1" hangingPunct="1">
              <a:lnSpc>
                <a:spcPct val="90000"/>
              </a:lnSpc>
              <a:spcBef>
                <a:spcPct val="10000"/>
              </a:spcBef>
              <a:buFontTx/>
              <a:buNone/>
            </a:pPr>
            <a:endParaRPr lang="en-US" altLang="en-US" smtClean="0">
              <a:cs typeface="B Lotus" pitchFamily="2" charset="-78"/>
            </a:endParaRPr>
          </a:p>
          <a:p>
            <a:pPr algn="r" rtl="1" eaLnBrk="1" hangingPunct="1">
              <a:lnSpc>
                <a:spcPct val="90000"/>
              </a:lnSpc>
              <a:spcBef>
                <a:spcPct val="10000"/>
              </a:spcBef>
            </a:pPr>
            <a:r>
              <a:rPr lang="fa-IR" altLang="en-US" sz="2000" smtClean="0">
                <a:cs typeface="B Lotus" pitchFamily="2" charset="-78"/>
              </a:rPr>
              <a:t>                                           </a:t>
            </a:r>
            <a:r>
              <a:rPr lang="ar-SA" altLang="en-US" sz="2000" smtClean="0">
                <a:cs typeface="B Lotus" pitchFamily="2" charset="-78"/>
              </a:rPr>
              <a:t> نيازمنديهاي مشخص شده از سوي مشتري</a:t>
            </a:r>
          </a:p>
          <a:p>
            <a:pPr algn="r" rtl="1" eaLnBrk="1" hangingPunct="1">
              <a:lnSpc>
                <a:spcPct val="90000"/>
              </a:lnSpc>
              <a:spcBef>
                <a:spcPct val="10000"/>
              </a:spcBef>
            </a:pPr>
            <a:r>
              <a:rPr lang="ar-SA" altLang="en-US" sz="2000" smtClean="0">
                <a:cs typeface="B Lotus" pitchFamily="2" charset="-78"/>
              </a:rPr>
              <a:t> </a:t>
            </a:r>
            <a:r>
              <a:rPr lang="fa-IR" altLang="en-US" sz="2000" smtClean="0">
                <a:cs typeface="B Lotus" pitchFamily="2" charset="-78"/>
              </a:rPr>
              <a:t>                                           </a:t>
            </a:r>
            <a:r>
              <a:rPr lang="ar-SA" altLang="en-US" sz="2000" smtClean="0">
                <a:cs typeface="B Lotus" pitchFamily="2" charset="-78"/>
              </a:rPr>
              <a:t>نيازمنديهايي كه توسط مشتري تصريح نشده</a:t>
            </a:r>
          </a:p>
          <a:p>
            <a:pPr algn="r" rtl="1" eaLnBrk="1" hangingPunct="1">
              <a:lnSpc>
                <a:spcPct val="90000"/>
              </a:lnSpc>
              <a:spcBef>
                <a:spcPct val="10000"/>
              </a:spcBef>
            </a:pPr>
            <a:r>
              <a:rPr lang="fa-IR" altLang="en-US" sz="2000" smtClean="0">
                <a:cs typeface="B Lotus" pitchFamily="2" charset="-78"/>
              </a:rPr>
              <a:t>                                           </a:t>
            </a:r>
            <a:r>
              <a:rPr lang="ar-SA" altLang="en-US" sz="2000" smtClean="0">
                <a:cs typeface="B Lotus" pitchFamily="2" charset="-78"/>
              </a:rPr>
              <a:t> نيازمنديهاي قانوني و مقرراتي</a:t>
            </a:r>
          </a:p>
          <a:p>
            <a:pPr algn="r" rtl="1" eaLnBrk="1" hangingPunct="1">
              <a:lnSpc>
                <a:spcPct val="90000"/>
              </a:lnSpc>
              <a:spcBef>
                <a:spcPct val="10000"/>
              </a:spcBef>
            </a:pPr>
            <a:r>
              <a:rPr lang="ar-SA" altLang="en-US" sz="2000" smtClean="0">
                <a:cs typeface="B Lotus" pitchFamily="2" charset="-78"/>
              </a:rPr>
              <a:t> </a:t>
            </a:r>
            <a:r>
              <a:rPr lang="fa-IR" altLang="en-US" sz="2000" smtClean="0">
                <a:cs typeface="B Lotus" pitchFamily="2" charset="-78"/>
              </a:rPr>
              <a:t>                                           </a:t>
            </a:r>
            <a:r>
              <a:rPr lang="ar-SA" altLang="en-US" sz="2000" smtClean="0">
                <a:cs typeface="B Lotus" pitchFamily="2" charset="-78"/>
              </a:rPr>
              <a:t>هرگونه نيازمندي اضافي كه از سوي سازمان تعيين شود</a:t>
            </a:r>
            <a:r>
              <a:rPr lang="fa-IR" altLang="en-US" sz="2000" smtClean="0">
                <a:cs typeface="B Lotus" pitchFamily="2" charset="-78"/>
              </a:rPr>
              <a:t>.</a:t>
            </a:r>
            <a:endParaRPr lang="ar-SA" altLang="en-US" sz="1800" smtClean="0">
              <a:cs typeface="B Lotus" pitchFamily="2" charset="-78"/>
            </a:endParaRPr>
          </a:p>
          <a:p>
            <a:pPr eaLnBrk="1" hangingPunct="1"/>
            <a:endParaRPr lang="en-US" smtClean="0">
              <a:cs typeface="B Lotus" pitchFamily="2" charset="-78"/>
            </a:endParaRPr>
          </a:p>
        </p:txBody>
      </p:sp>
      <p:pic>
        <p:nvPicPr>
          <p:cNvPr id="5" name="Picture 4" descr="This-mat-Customer-Satisfaction-5223661.jpg"/>
          <p:cNvPicPr>
            <a:picLocks noChangeAspect="1"/>
          </p:cNvPicPr>
          <p:nvPr/>
        </p:nvPicPr>
        <p:blipFill>
          <a:blip r:embed="rId2" cstate="print"/>
          <a:stretch>
            <a:fillRect/>
          </a:stretch>
        </p:blipFill>
        <p:spPr>
          <a:xfrm>
            <a:off x="6286500" y="2514600"/>
            <a:ext cx="2857500" cy="2857500"/>
          </a:xfrm>
          <a:prstGeom prst="rect">
            <a:avLst/>
          </a:prstGeom>
          <a:ln>
            <a:noFill/>
          </a:ln>
          <a:effectLst>
            <a:softEdge rad="112500"/>
          </a:effectLst>
        </p:spPr>
      </p:pic>
      <p:pic>
        <p:nvPicPr>
          <p:cNvPr id="6" name="Picture 5" descr="customer%20satisfaction.png"/>
          <p:cNvPicPr>
            <a:picLocks noChangeAspect="1"/>
          </p:cNvPicPr>
          <p:nvPr/>
        </p:nvPicPr>
        <p:blipFill>
          <a:blip r:embed="rId3" cstate="print"/>
          <a:stretch>
            <a:fillRect/>
          </a:stretch>
        </p:blipFill>
        <p:spPr>
          <a:xfrm>
            <a:off x="2743200" y="4267200"/>
            <a:ext cx="3810000" cy="2438400"/>
          </a:xfrm>
          <a:prstGeom prst="rect">
            <a:avLst/>
          </a:prstGeom>
          <a:ln>
            <a:noFill/>
          </a:ln>
          <a:effectLst>
            <a:softEdge rad="112500"/>
          </a:effectLst>
        </p:spPr>
      </p:pic>
    </p:spTree>
  </p:cSld>
  <p:clrMapOvr>
    <a:masterClrMapping/>
  </p:clrMapOvr>
  <p:transition>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280400" cy="5654675"/>
          </a:xfrm>
          <a:prstGeom prst="rect">
            <a:avLst/>
          </a:prstGeom>
          <a:noFill/>
          <a:ln w="9525">
            <a:noFill/>
            <a:miter lim="800000"/>
            <a:headEnd/>
            <a:tailEnd/>
          </a:ln>
        </p:spPr>
        <p:txBody>
          <a:bodyPr/>
          <a:lstStyle/>
          <a:p>
            <a:pPr marL="342900" indent="-342900" algn="r" rtl="1">
              <a:lnSpc>
                <a:spcPct val="90000"/>
              </a:lnSpc>
              <a:spcBef>
                <a:spcPct val="5000"/>
              </a:spcBef>
              <a:defRPr/>
            </a:pPr>
            <a:r>
              <a:rPr lang="ar-SA" altLang="en-US" sz="3800" b="1" dirty="0">
                <a:latin typeface="IPT.Nazanin" pitchFamily="10" charset="2"/>
                <a:cs typeface="B Lotus" pitchFamily="2" charset="-78"/>
              </a:rPr>
              <a:t>7-2-2</a:t>
            </a:r>
            <a:r>
              <a:rPr lang="ar-SA" altLang="en-US" sz="3800" b="1" dirty="0">
                <a:latin typeface="+mn-lt"/>
                <a:cs typeface="B Lotus" pitchFamily="2" charset="-78"/>
              </a:rPr>
              <a:t>   بازنگري نيازمنديهاي مرتبط با محصول</a:t>
            </a:r>
          </a:p>
          <a:p>
            <a:pPr marL="342900" indent="-342900" algn="r" rtl="1">
              <a:lnSpc>
                <a:spcPct val="90000"/>
              </a:lnSpc>
              <a:spcBef>
                <a:spcPct val="5000"/>
              </a:spcBef>
              <a:defRPr/>
            </a:pPr>
            <a:r>
              <a:rPr lang="en-US" altLang="en-US" sz="3600" b="1" dirty="0">
                <a:latin typeface="+mn-lt"/>
                <a:cs typeface="B Lotus" pitchFamily="2" charset="-78"/>
              </a:rPr>
              <a:t/>
            </a:r>
            <a:br>
              <a:rPr lang="en-US" altLang="en-US" sz="3600" b="1" dirty="0">
                <a:latin typeface="+mn-lt"/>
                <a:cs typeface="B Lotus" pitchFamily="2" charset="-78"/>
              </a:rPr>
            </a:br>
            <a:endParaRPr lang="en-US" altLang="en-US" b="1" dirty="0">
              <a:latin typeface="+mn-lt"/>
              <a:cs typeface="B Lotus" pitchFamily="2" charset="-78"/>
            </a:endParaRPr>
          </a:p>
          <a:p>
            <a:pPr marL="342900" indent="-342900" algn="r" rtl="1">
              <a:lnSpc>
                <a:spcPct val="110000"/>
              </a:lnSpc>
              <a:spcBef>
                <a:spcPct val="5000"/>
              </a:spcBef>
              <a:buFont typeface="Wingdings" pitchFamily="2" charset="2"/>
              <a:buChar char="§"/>
              <a:defRPr/>
            </a:pPr>
            <a:r>
              <a:rPr lang="ar-SA" altLang="en-US" sz="2600" b="1" dirty="0">
                <a:latin typeface="+mn-lt"/>
                <a:cs typeface="B Lotus" pitchFamily="2" charset="-78"/>
              </a:rPr>
              <a:t> قبل از تعهد سازمان بازنگري بايد به اجرا درآيد تا اين اطمينان حاصل شود كه:</a:t>
            </a:r>
          </a:p>
          <a:p>
            <a:pPr marL="342900" indent="-342900" algn="r" rtl="1">
              <a:lnSpc>
                <a:spcPct val="110000"/>
              </a:lnSpc>
              <a:spcBef>
                <a:spcPct val="5000"/>
              </a:spcBef>
              <a:buFont typeface="Wingdings" pitchFamily="2" charset="2"/>
              <a:buChar char="§"/>
              <a:defRPr/>
            </a:pPr>
            <a:r>
              <a:rPr lang="ar-SA" altLang="en-US" sz="2600" b="1" dirty="0">
                <a:latin typeface="+mn-lt"/>
                <a:cs typeface="B Lotus" pitchFamily="2" charset="-78"/>
              </a:rPr>
              <a:t>  نيازمنديهاي محصول تعريف شده است</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10000"/>
              </a:lnSpc>
              <a:spcBef>
                <a:spcPct val="5000"/>
              </a:spcBef>
              <a:buFont typeface="Wingdings" pitchFamily="2" charset="2"/>
              <a:buChar char="§"/>
              <a:defRPr/>
            </a:pPr>
            <a:r>
              <a:rPr lang="ar-SA" altLang="en-US" sz="2600" b="1" dirty="0">
                <a:latin typeface="+mn-lt"/>
                <a:cs typeface="B Lotus" pitchFamily="2" charset="-78"/>
              </a:rPr>
              <a:t>   هرگونه مغايرت بين نيازمنديهاي قرارداد و پيشنهاد برطرف گرديده است</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10000"/>
              </a:lnSpc>
              <a:spcBef>
                <a:spcPct val="5000"/>
              </a:spcBef>
              <a:buFont typeface="Wingdings" pitchFamily="2" charset="2"/>
              <a:buChar char="§"/>
              <a:defRPr/>
            </a:pPr>
            <a:r>
              <a:rPr lang="ar-SA" altLang="en-US" sz="2600" b="1" dirty="0">
                <a:latin typeface="+mn-lt"/>
                <a:cs typeface="B Lotus" pitchFamily="2" charset="-78"/>
              </a:rPr>
              <a:t>  سازمان قابليت برآورده كردن نيازمنديهاي تعريف شده را دارا هست</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10000"/>
              </a:lnSpc>
              <a:spcBef>
                <a:spcPct val="5000"/>
              </a:spcBef>
              <a:buFont typeface="Wingdings" pitchFamily="2" charset="2"/>
              <a:buChar char="§"/>
              <a:defRPr/>
            </a:pPr>
            <a:r>
              <a:rPr lang="ar-SA" altLang="en-US" sz="2600" b="1" dirty="0">
                <a:latin typeface="+mn-lt"/>
                <a:cs typeface="B Lotus" pitchFamily="2" charset="-78"/>
              </a:rPr>
              <a:t> نگهداري سوابق نتايج بازنگري و اقدامات ناشي از بازنگري</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10000"/>
              </a:lnSpc>
              <a:spcBef>
                <a:spcPct val="5000"/>
              </a:spcBef>
              <a:buFont typeface="Wingdings" pitchFamily="2" charset="2"/>
              <a:buChar char="§"/>
              <a:defRPr/>
            </a:pPr>
            <a:r>
              <a:rPr lang="ar-SA" altLang="en-US" sz="2600" b="1" dirty="0">
                <a:latin typeface="+mn-lt"/>
                <a:cs typeface="B Lotus" pitchFamily="2" charset="-78"/>
              </a:rPr>
              <a:t> نيازمندي هاي شفاهي قبل از پذيرش بايد به تأييد مشتري برسد</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10000"/>
              </a:lnSpc>
              <a:spcBef>
                <a:spcPct val="5000"/>
              </a:spcBef>
              <a:buFont typeface="Wingdings" pitchFamily="2" charset="2"/>
              <a:buChar char="§"/>
              <a:defRPr/>
            </a:pPr>
            <a:r>
              <a:rPr lang="ar-SA" altLang="en-US" sz="2600" b="1" dirty="0">
                <a:latin typeface="+mn-lt"/>
                <a:cs typeface="B Lotus" pitchFamily="2" charset="-78"/>
              </a:rPr>
              <a:t> درصورت تغيير نيازمنديهاي محصول، اصلاح مدارك مربوطه و آگاهي كاركنان ذيربط نسبت به نيازمنديهاي تغيير يافته</a:t>
            </a:r>
            <a:r>
              <a:rPr lang="fa-IR" altLang="en-US" sz="2600" b="1" dirty="0">
                <a:latin typeface="+mn-lt"/>
                <a:cs typeface="B Lotus" pitchFamily="2" charset="-78"/>
              </a:rPr>
              <a:t>.</a:t>
            </a:r>
            <a:endParaRPr lang="ar-SA" altLang="en-US" sz="2600" b="1" dirty="0">
              <a:latin typeface="+mn-lt"/>
              <a:cs typeface="B Lotus" pitchFamily="2" charset="-78"/>
            </a:endParaRPr>
          </a:p>
        </p:txBody>
      </p:sp>
    </p:spTree>
  </p:cSld>
  <p:clrMapOvr>
    <a:masterClrMapping/>
  </p:clrMapOvr>
  <p:transition>
    <p:pull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52400" y="3200400"/>
            <a:ext cx="8826500" cy="3416300"/>
          </a:xfrm>
          <a:prstGeom prst="rect">
            <a:avLst/>
          </a:prstGeom>
          <a:noFill/>
          <a:ln w="9525">
            <a:noFill/>
            <a:miter lim="800000"/>
            <a:headEnd/>
            <a:tailEnd/>
          </a:ln>
        </p:spPr>
        <p:txBody>
          <a:bodyPr/>
          <a:lstStyle/>
          <a:p>
            <a:pPr marL="342900" indent="-342900" algn="r" rtl="1">
              <a:lnSpc>
                <a:spcPct val="90000"/>
              </a:lnSpc>
              <a:spcBef>
                <a:spcPct val="10000"/>
              </a:spcBef>
              <a:defRPr/>
            </a:pPr>
            <a:r>
              <a:rPr lang="ar-SA" altLang="en-US" sz="3800" b="1" dirty="0">
                <a:latin typeface="IPT.Nazanin" pitchFamily="10" charset="2"/>
                <a:cs typeface="B Lotus" pitchFamily="2" charset="-78"/>
              </a:rPr>
              <a:t>7-2-3</a:t>
            </a:r>
            <a:r>
              <a:rPr lang="ar-SA" altLang="en-US" sz="3800" b="1" dirty="0">
                <a:latin typeface="+mn-lt"/>
                <a:cs typeface="B Lotus" pitchFamily="2" charset="-78"/>
              </a:rPr>
              <a:t>   ارتباط با مشتري</a:t>
            </a:r>
            <a:r>
              <a:rPr lang="ar-SA" altLang="en-US" sz="3300" b="1" dirty="0">
                <a:latin typeface="+mn-lt"/>
                <a:cs typeface="B Lotus" pitchFamily="2" charset="-78"/>
              </a:rPr>
              <a:t/>
            </a:r>
            <a:br>
              <a:rPr lang="ar-SA" altLang="en-US" sz="3300" b="1" dirty="0">
                <a:latin typeface="+mn-lt"/>
                <a:cs typeface="B Lotus" pitchFamily="2" charset="-78"/>
              </a:rPr>
            </a:br>
            <a:endParaRPr lang="ar-SA" altLang="en-US" b="1" dirty="0">
              <a:latin typeface="+mn-lt"/>
              <a:cs typeface="B Lotus" pitchFamily="2" charset="-78"/>
            </a:endParaRPr>
          </a:p>
          <a:p>
            <a:pPr marL="342900" indent="-342900" algn="r" rtl="1">
              <a:lnSpc>
                <a:spcPct val="110000"/>
              </a:lnSpc>
              <a:spcBef>
                <a:spcPct val="10000"/>
              </a:spcBef>
              <a:defRPr/>
            </a:pPr>
            <a:r>
              <a:rPr lang="ar-SA" altLang="en-US" sz="2600" b="1" dirty="0">
                <a:latin typeface="+mn-lt"/>
                <a:cs typeface="B Lotus" pitchFamily="2" charset="-78"/>
              </a:rPr>
              <a:t>تعيين و اجراي روش هاي مؤثري براي ارتباط با مشتري در رابطه با:</a:t>
            </a:r>
          </a:p>
          <a:p>
            <a:pPr marL="342900" indent="-342900" algn="r" rtl="1">
              <a:lnSpc>
                <a:spcPct val="110000"/>
              </a:lnSpc>
              <a:spcBef>
                <a:spcPct val="10000"/>
              </a:spcBef>
              <a:defRPr/>
            </a:pPr>
            <a:endParaRPr lang="en-US" altLang="en-US" sz="15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اطلاعات محصول</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استعلامها، انعقاد قراردادها يا پذيرش سفارشها، شامل اصلاحات</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بازتاب نظرات مشتري شامل شكايات مشتري</a:t>
            </a:r>
            <a:endParaRPr lang="ar-SA" altLang="en-US" sz="2000" b="1" dirty="0">
              <a:latin typeface="+mn-lt"/>
              <a:cs typeface="B Lotus" pitchFamily="2" charset="-78"/>
            </a:endParaRPr>
          </a:p>
        </p:txBody>
      </p:sp>
      <p:sp>
        <p:nvSpPr>
          <p:cNvPr id="6" name="Title 5"/>
          <p:cNvSpPr>
            <a:spLocks noGrp="1"/>
          </p:cNvSpPr>
          <p:nvPr>
            <p:ph type="title"/>
          </p:nvPr>
        </p:nvSpPr>
        <p:spPr>
          <a:xfrm rot="16200000">
            <a:off x="-1824335" y="29673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7" name="Picture 6" descr="intro_customer_lg.jpg"/>
          <p:cNvPicPr>
            <a:picLocks noChangeAspect="1"/>
          </p:cNvPicPr>
          <p:nvPr/>
        </p:nvPicPr>
        <p:blipFill>
          <a:blip r:embed="rId2" cstate="print"/>
          <a:stretch>
            <a:fillRect/>
          </a:stretch>
        </p:blipFill>
        <p:spPr>
          <a:xfrm>
            <a:off x="2381250" y="304800"/>
            <a:ext cx="6381750" cy="2667000"/>
          </a:xfrm>
          <a:prstGeom prst="rect">
            <a:avLst/>
          </a:prstGeom>
          <a:ln>
            <a:noFill/>
          </a:ln>
          <a:effectLst>
            <a:softEdge rad="112500"/>
          </a:effec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4">
                                            <p:txEl>
                                              <p:pRg st="0" end="0"/>
                                            </p:txEl>
                                          </p:spTgt>
                                        </p:tgtEl>
                                      </p:cBhvr>
                                    </p:animEffect>
                                  </p:childTnLst>
                                </p:cTn>
                              </p:par>
                              <p:par>
                                <p:cTn id="16" presetID="31" presetClass="entr" presetSubtype="0" fill="hold" nodeType="withEffect">
                                  <p:stCondLst>
                                    <p:cond delay="0"/>
                                  </p:stCondLst>
                                  <p:iterate type="lt">
                                    <p:tmPct val="5000"/>
                                  </p:iterate>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p:cTn id="18"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4">
                                            <p:txEl>
                                              <p:pRg st="1" end="1"/>
                                            </p:txEl>
                                          </p:spTgt>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4">
                                            <p:txEl>
                                              <p:pRg st="3" end="3"/>
                                            </p:txEl>
                                          </p:spTgt>
                                        </p:tgtEl>
                                        <p:attrNameLst>
                                          <p:attrName>style.visibility</p:attrName>
                                        </p:attrNameLst>
                                      </p:cBhvr>
                                      <p:to>
                                        <p:strVal val="visible"/>
                                      </p:to>
                                    </p:set>
                                    <p:anim calcmode="lin" valueType="num">
                                      <p:cBhvr>
                                        <p:cTn id="24"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26"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27" dur="1000"/>
                                        <p:tgtEl>
                                          <p:spTgt spid="4">
                                            <p:txEl>
                                              <p:pRg st="3" end="3"/>
                                            </p:txEl>
                                          </p:spTgt>
                                        </p:tgtEl>
                                      </p:cBhvr>
                                    </p:animEffect>
                                  </p:childTnLst>
                                </p:cTn>
                              </p:par>
                              <p:par>
                                <p:cTn id="28" presetID="31" presetClass="entr" presetSubtype="0" fill="hold" nodeType="withEffect">
                                  <p:stCondLst>
                                    <p:cond delay="0"/>
                                  </p:stCondLst>
                                  <p:iterate type="lt">
                                    <p:tmPct val="5000"/>
                                  </p:iterate>
                                  <p:childTnLst>
                                    <p:set>
                                      <p:cBhvr>
                                        <p:cTn id="29" dur="1" fill="hold">
                                          <p:stCondLst>
                                            <p:cond delay="0"/>
                                          </p:stCondLst>
                                        </p:cTn>
                                        <p:tgtEl>
                                          <p:spTgt spid="4">
                                            <p:txEl>
                                              <p:pRg st="4" end="4"/>
                                            </p:txEl>
                                          </p:spTgt>
                                        </p:tgtEl>
                                        <p:attrNameLst>
                                          <p:attrName>style.visibility</p:attrName>
                                        </p:attrNameLst>
                                      </p:cBhvr>
                                      <p:to>
                                        <p:strVal val="visible"/>
                                      </p:to>
                                    </p:set>
                                    <p:anim calcmode="lin" valueType="num">
                                      <p:cBhvr>
                                        <p:cTn id="30"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33" dur="1000"/>
                                        <p:tgtEl>
                                          <p:spTgt spid="4">
                                            <p:txEl>
                                              <p:pRg st="4" end="4"/>
                                            </p:txEl>
                                          </p:spTgt>
                                        </p:tgtEl>
                                      </p:cBhvr>
                                    </p:animEffect>
                                  </p:childTnLst>
                                </p:cTn>
                              </p:par>
                              <p:par>
                                <p:cTn id="34" presetID="31" presetClass="entr" presetSubtype="0" fill="hold" nodeType="withEffect">
                                  <p:stCondLst>
                                    <p:cond delay="0"/>
                                  </p:stCondLst>
                                  <p:iterate type="lt">
                                    <p:tmPct val="5000"/>
                                  </p:iterate>
                                  <p:childTnLst>
                                    <p:set>
                                      <p:cBhvr>
                                        <p:cTn id="35" dur="1" fill="hold">
                                          <p:stCondLst>
                                            <p:cond delay="0"/>
                                          </p:stCondLst>
                                        </p:cTn>
                                        <p:tgtEl>
                                          <p:spTgt spid="4">
                                            <p:txEl>
                                              <p:pRg st="5" end="5"/>
                                            </p:txEl>
                                          </p:spTgt>
                                        </p:tgtEl>
                                        <p:attrNameLst>
                                          <p:attrName>style.visibility</p:attrName>
                                        </p:attrNameLst>
                                      </p:cBhvr>
                                      <p:to>
                                        <p:strVal val="visible"/>
                                      </p:to>
                                    </p:set>
                                    <p:anim calcmode="lin" valueType="num">
                                      <p:cBhvr>
                                        <p:cTn id="36" dur="1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4">
                                            <p:txEl>
                                              <p:pRg st="5" end="5"/>
                                            </p:txEl>
                                          </p:spTgt>
                                        </p:tgtEl>
                                        <p:attrNameLst>
                                          <p:attrName>ppt_h</p:attrName>
                                        </p:attrNameLst>
                                      </p:cBhvr>
                                      <p:tavLst>
                                        <p:tav tm="0">
                                          <p:val>
                                            <p:fltVal val="0"/>
                                          </p:val>
                                        </p:tav>
                                        <p:tav tm="100000">
                                          <p:val>
                                            <p:strVal val="#ppt_h"/>
                                          </p:val>
                                        </p:tav>
                                      </p:tavLst>
                                    </p:anim>
                                    <p:anim calcmode="lin" valueType="num">
                                      <p:cBhvr>
                                        <p:cTn id="38" dur="1000" fill="hold"/>
                                        <p:tgtEl>
                                          <p:spTgt spid="4">
                                            <p:txEl>
                                              <p:pRg st="5" end="5"/>
                                            </p:txEl>
                                          </p:spTgt>
                                        </p:tgtEl>
                                        <p:attrNameLst>
                                          <p:attrName>style.rotation</p:attrName>
                                        </p:attrNameLst>
                                      </p:cBhvr>
                                      <p:tavLst>
                                        <p:tav tm="0">
                                          <p:val>
                                            <p:fltVal val="90"/>
                                          </p:val>
                                        </p:tav>
                                        <p:tav tm="100000">
                                          <p:val>
                                            <p:fltVal val="0"/>
                                          </p:val>
                                        </p:tav>
                                      </p:tavLst>
                                    </p:anim>
                                    <p:animEffect transition="in" filter="fade">
                                      <p:cBhvr>
                                        <p:cTn id="39"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5" name="Rectangle 2"/>
          <p:cNvSpPr txBox="1">
            <a:spLocks noChangeArrowheads="1"/>
          </p:cNvSpPr>
          <p:nvPr/>
        </p:nvSpPr>
        <p:spPr bwMode="auto">
          <a:xfrm>
            <a:off x="630238" y="895350"/>
            <a:ext cx="8420100" cy="5489575"/>
          </a:xfrm>
          <a:prstGeom prst="rect">
            <a:avLst/>
          </a:prstGeom>
          <a:noFill/>
          <a:ln w="9525">
            <a:noFill/>
            <a:miter lim="800000"/>
            <a:headEnd/>
            <a:tailEnd/>
          </a:ln>
        </p:spPr>
        <p:txBody>
          <a:bodyPr/>
          <a:lstStyle/>
          <a:p>
            <a:pPr marL="342900" indent="-342900" algn="r" rtl="1">
              <a:lnSpc>
                <a:spcPct val="90000"/>
              </a:lnSpc>
              <a:spcBef>
                <a:spcPct val="10000"/>
              </a:spcBef>
              <a:buFont typeface="Wingdings" pitchFamily="2" charset="2"/>
              <a:buChar char="§"/>
              <a:defRPr/>
            </a:pPr>
            <a:r>
              <a:rPr lang="ar-SA" altLang="en-US" sz="4000" b="1" dirty="0">
                <a:latin typeface="+mn-lt"/>
                <a:cs typeface="B Lotus" pitchFamily="2" charset="-78"/>
              </a:rPr>
              <a:t>7-3   طراحي و توسعـه</a:t>
            </a:r>
            <a:r>
              <a:rPr lang="ar-SA" altLang="en-US" sz="3600" b="1" dirty="0">
                <a:latin typeface="+mn-lt"/>
                <a:cs typeface="B Lotus" pitchFamily="2" charset="-78"/>
              </a:rPr>
              <a:t/>
            </a:r>
            <a:br>
              <a:rPr lang="ar-SA" altLang="en-US" sz="3600" b="1" dirty="0">
                <a:latin typeface="+mn-lt"/>
                <a:cs typeface="B Lotus" pitchFamily="2" charset="-78"/>
              </a:rPr>
            </a:br>
            <a:endParaRPr lang="ar-SA" altLang="en-US" sz="2000" b="1" dirty="0">
              <a:latin typeface="+mn-lt"/>
              <a:cs typeface="B Lotus" pitchFamily="2" charset="-78"/>
            </a:endParaRPr>
          </a:p>
          <a:p>
            <a:pPr marL="342900" indent="-342900" algn="r" rtl="1">
              <a:lnSpc>
                <a:spcPct val="90000"/>
              </a:lnSpc>
              <a:spcBef>
                <a:spcPct val="10000"/>
              </a:spcBef>
              <a:buFont typeface="Wingdings" pitchFamily="2" charset="2"/>
              <a:buChar char="§"/>
              <a:defRPr/>
            </a:pPr>
            <a:r>
              <a:rPr lang="ar-SA" altLang="en-US" sz="3200" b="1" u="sng" dirty="0">
                <a:latin typeface="+mn-lt"/>
                <a:cs typeface="B Lotus" pitchFamily="2" charset="-78"/>
              </a:rPr>
              <a:t>   7-3-1    طرح ريزي طراحي و توسعه</a:t>
            </a:r>
            <a:endParaRPr lang="ar-SA" altLang="en-US" sz="1400" b="1" u="sng" dirty="0">
              <a:latin typeface="+mn-lt"/>
              <a:cs typeface="B Lotus" pitchFamily="2" charset="-78"/>
            </a:endParaRPr>
          </a:p>
          <a:p>
            <a:pPr marL="342900" indent="-342900" algn="r" rtl="1">
              <a:lnSpc>
                <a:spcPct val="90000"/>
              </a:lnSpc>
              <a:spcBef>
                <a:spcPct val="10000"/>
              </a:spcBef>
              <a:buFont typeface="Wingdings" pitchFamily="2" charset="2"/>
              <a:buChar char="§"/>
              <a:defRPr/>
            </a:pPr>
            <a:endParaRPr lang="en-US" altLang="en-US" sz="2600" b="1" dirty="0">
              <a:latin typeface="+mn-lt"/>
              <a:cs typeface="B Lotus" pitchFamily="2" charset="-78"/>
            </a:endParaRPr>
          </a:p>
          <a:p>
            <a:pPr marL="342900" indent="-342900" algn="r" rtl="1">
              <a:lnSpc>
                <a:spcPct val="90000"/>
              </a:lnSpc>
              <a:spcBef>
                <a:spcPct val="10000"/>
              </a:spcBef>
              <a:buFont typeface="Wingdings" pitchFamily="2" charset="2"/>
              <a:buChar char="v"/>
              <a:defRPr/>
            </a:pPr>
            <a:r>
              <a:rPr lang="ar-SA" altLang="en-US" sz="2600" b="1" dirty="0">
                <a:latin typeface="+mn-lt"/>
                <a:cs typeface="B Lotus" pitchFamily="2" charset="-78"/>
              </a:rPr>
              <a:t> طرح ريزي و كنترل طراحي و توسعه محصول شامل تعيين:</a:t>
            </a:r>
            <a:endParaRPr lang="ar-SA" altLang="en-US" sz="1500" b="1" dirty="0">
              <a:latin typeface="+mn-lt"/>
              <a:cs typeface="B Lotus" pitchFamily="2" charset="-78"/>
            </a:endParaRPr>
          </a:p>
          <a:p>
            <a:pPr marL="342900" indent="-342900" algn="r" rtl="1">
              <a:lnSpc>
                <a:spcPct val="90000"/>
              </a:lnSpc>
              <a:spcBef>
                <a:spcPct val="10000"/>
              </a:spcBef>
              <a:buFont typeface="Wingdings" pitchFamily="2" charset="2"/>
              <a:buChar char="v"/>
              <a:defRPr/>
            </a:pPr>
            <a:r>
              <a:rPr lang="ar-SA" altLang="en-US" sz="2600" b="1" dirty="0">
                <a:latin typeface="+mn-lt"/>
                <a:cs typeface="B Lotus" pitchFamily="2" charset="-78"/>
              </a:rPr>
              <a:t>مراحل طراحي و توسعه</a:t>
            </a:r>
          </a:p>
          <a:p>
            <a:pPr marL="342900" indent="-342900" algn="r" rtl="1">
              <a:lnSpc>
                <a:spcPct val="90000"/>
              </a:lnSpc>
              <a:spcBef>
                <a:spcPct val="10000"/>
              </a:spcBef>
              <a:buFont typeface="Wingdings" pitchFamily="2" charset="2"/>
              <a:buChar char="v"/>
              <a:defRPr/>
            </a:pPr>
            <a:r>
              <a:rPr lang="ar-SA" altLang="en-US" sz="2600" b="1" dirty="0">
                <a:latin typeface="+mn-lt"/>
                <a:cs typeface="B Lotus" pitchFamily="2" charset="-78"/>
              </a:rPr>
              <a:t>مسئوليتها و اختيارات</a:t>
            </a:r>
          </a:p>
          <a:p>
            <a:pPr marL="342900" indent="-342900" algn="r" rtl="1">
              <a:lnSpc>
                <a:spcPct val="90000"/>
              </a:lnSpc>
              <a:spcBef>
                <a:spcPct val="10000"/>
              </a:spcBef>
              <a:buFont typeface="Wingdings" pitchFamily="2" charset="2"/>
              <a:buChar char="v"/>
              <a:defRPr/>
            </a:pPr>
            <a:r>
              <a:rPr lang="ar-SA" altLang="en-US" sz="2600" b="1" dirty="0">
                <a:latin typeface="+mn-lt"/>
                <a:cs typeface="B Lotus" pitchFamily="2" charset="-78"/>
              </a:rPr>
              <a:t>زمانبندي بازنگري، تصديق و صحه گذاري</a:t>
            </a:r>
          </a:p>
          <a:p>
            <a:pPr marL="342900" indent="-342900" algn="r" rtl="1">
              <a:lnSpc>
                <a:spcPct val="120000"/>
              </a:lnSpc>
              <a:spcBef>
                <a:spcPct val="10000"/>
              </a:spcBef>
              <a:buFont typeface="Wingdings" pitchFamily="2" charset="2"/>
              <a:buChar char="v"/>
              <a:defRPr/>
            </a:pPr>
            <a:r>
              <a:rPr lang="ar-SA" altLang="en-US" sz="2600" b="1" dirty="0">
                <a:latin typeface="+mn-lt"/>
                <a:cs typeface="B Lotus" pitchFamily="2" charset="-78"/>
              </a:rPr>
              <a:t> اعمال مديريت بر نقاط تلاقي بين گروههاي مختلف كه در فرايند طراحي و توسعه مشاركت دارند و ارتباط اثربخش و واگذاري شفاف مسئوليتها</a:t>
            </a:r>
          </a:p>
          <a:p>
            <a:pPr marL="342900" indent="-342900" algn="r" rtl="1">
              <a:lnSpc>
                <a:spcPct val="120000"/>
              </a:lnSpc>
              <a:spcBef>
                <a:spcPct val="10000"/>
              </a:spcBef>
              <a:buFont typeface="Wingdings" pitchFamily="2" charset="2"/>
              <a:buChar char="v"/>
              <a:defRPr/>
            </a:pPr>
            <a:r>
              <a:rPr lang="ar-SA" altLang="en-US" sz="2600" b="1" dirty="0">
                <a:latin typeface="+mn-lt"/>
                <a:cs typeface="B Lotus" pitchFamily="2" charset="-78"/>
              </a:rPr>
              <a:t> بروزآوري حاصل طرح ريزي متناسب با پيشرفت طراحي و توسعه</a:t>
            </a:r>
          </a:p>
        </p:txBody>
      </p:sp>
      <p:pic>
        <p:nvPicPr>
          <p:cNvPr id="66568" name="Picture 9"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04800" y="152400"/>
            <a:ext cx="8420100" cy="3048000"/>
          </a:xfrm>
          <a:prstGeom prst="rect">
            <a:avLst/>
          </a:prstGeom>
          <a:noFill/>
          <a:ln w="76200" cmpd="tri">
            <a:noFill/>
            <a:miter lim="800000"/>
            <a:headEnd/>
            <a:tailEnd/>
          </a:ln>
        </p:spPr>
        <p:txBody>
          <a:bodyPr/>
          <a:lstStyle/>
          <a:p>
            <a:pPr marL="342900" indent="-342900">
              <a:lnSpc>
                <a:spcPct val="90000"/>
              </a:lnSpc>
              <a:spcBef>
                <a:spcPct val="10000"/>
              </a:spcBef>
              <a:defRPr/>
            </a:pPr>
            <a:endParaRPr lang="en-US" altLang="en-US" sz="1500" b="1" dirty="0">
              <a:latin typeface="+mn-lt"/>
              <a:cs typeface="B Lotus" pitchFamily="2" charset="-78"/>
            </a:endParaRPr>
          </a:p>
          <a:p>
            <a:pPr marL="342900" indent="-342900" algn="r" rtl="1">
              <a:lnSpc>
                <a:spcPct val="90000"/>
              </a:lnSpc>
              <a:spcBef>
                <a:spcPct val="10000"/>
              </a:spcBef>
              <a:defRPr/>
            </a:pPr>
            <a:r>
              <a:rPr lang="ar-SA" altLang="en-US" sz="3800" b="1" dirty="0">
                <a:latin typeface="+mn-lt"/>
                <a:cs typeface="B Lotus" pitchFamily="2" charset="-78"/>
              </a:rPr>
              <a:t>7-3-2    داده ها به طراحي و توسعه</a:t>
            </a:r>
            <a:r>
              <a:rPr lang="ar-SA" altLang="en-US" sz="3300" b="1" dirty="0">
                <a:latin typeface="+mn-lt"/>
                <a:cs typeface="B Lotus" pitchFamily="2" charset="-78"/>
              </a:rPr>
              <a:t/>
            </a:r>
            <a:br>
              <a:rPr lang="ar-SA" altLang="en-US" sz="3300" b="1" dirty="0">
                <a:latin typeface="+mn-lt"/>
                <a:cs typeface="B Lotus" pitchFamily="2" charset="-78"/>
              </a:rPr>
            </a:br>
            <a:endParaRPr lang="ar-SA" altLang="en-US" sz="1500" b="1" dirty="0">
              <a:latin typeface="+mn-lt"/>
              <a:cs typeface="B Lotus" pitchFamily="2" charset="-78"/>
            </a:endParaRP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 تعيين داده هاي مرتبط با نيازمنديهاي محصول شامل:</a:t>
            </a: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 نيازمنديهاي عملي و اجرائي</a:t>
            </a: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نيازمنديهاي قانوني و مقرراتي قابل كاربرد</a:t>
            </a: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اطلاعات حاصل از طراحي هاي مشابه، در مواردي كه كاربرد داشته باشد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ساير نيازمنديهاي اساسي براي طراحي و توسعه</a:t>
            </a: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 بازنگري داده ها از نظر كفايت</a:t>
            </a:r>
          </a:p>
          <a:p>
            <a:pPr marL="342900" indent="-342900" algn="r" rtl="1">
              <a:lnSpc>
                <a:spcPct val="110000"/>
              </a:lnSpc>
              <a:spcBef>
                <a:spcPct val="10000"/>
              </a:spcBef>
              <a:buFont typeface="Courier New" pitchFamily="49" charset="0"/>
              <a:buChar char="o"/>
              <a:defRPr/>
            </a:pPr>
            <a:r>
              <a:rPr lang="ar-SA" altLang="en-US" sz="1600" b="1" dirty="0">
                <a:latin typeface="+mn-lt"/>
                <a:cs typeface="B Lotus" pitchFamily="2" charset="-78"/>
              </a:rPr>
              <a:t> نيازمنديها بايد كامل و عاري از ابهام بوده و با هم تناقض نداشته باشند</a:t>
            </a:r>
            <a:r>
              <a:rPr lang="fa-IR" altLang="en-US" sz="1600" b="1" dirty="0">
                <a:latin typeface="+mn-lt"/>
                <a:cs typeface="B Lotus" pitchFamily="2" charset="-78"/>
              </a:rPr>
              <a:t>.</a:t>
            </a:r>
            <a:endParaRPr lang="ar-SA" altLang="en-US" sz="1200" b="1" dirty="0">
              <a:latin typeface="+mn-lt"/>
              <a:cs typeface="B Lotus" pitchFamily="2" charset="-78"/>
            </a:endParaRPr>
          </a:p>
        </p:txBody>
      </p:sp>
      <p:sp>
        <p:nvSpPr>
          <p:cNvPr id="5" name="Rectangle 2"/>
          <p:cNvSpPr txBox="1">
            <a:spLocks noChangeArrowheads="1"/>
          </p:cNvSpPr>
          <p:nvPr/>
        </p:nvSpPr>
        <p:spPr bwMode="auto">
          <a:xfrm>
            <a:off x="228600" y="2971800"/>
            <a:ext cx="8750300" cy="3276600"/>
          </a:xfrm>
          <a:prstGeom prst="rect">
            <a:avLst/>
          </a:prstGeom>
          <a:noFill/>
          <a:ln w="9525">
            <a:noFill/>
            <a:miter lim="800000"/>
            <a:headEnd/>
            <a:tailEnd/>
          </a:ln>
        </p:spPr>
        <p:txBody>
          <a:bodyPr/>
          <a:lstStyle/>
          <a:p>
            <a:pPr marL="342900" indent="-342900">
              <a:lnSpc>
                <a:spcPct val="90000"/>
              </a:lnSpc>
              <a:spcBef>
                <a:spcPct val="10000"/>
              </a:spcBef>
              <a:defRPr/>
            </a:pPr>
            <a:endParaRPr lang="en-US" altLang="en-US" sz="1500" b="1" dirty="0">
              <a:latin typeface="+mn-lt"/>
              <a:cs typeface="Roya" pitchFamily="2" charset="-78"/>
            </a:endParaRPr>
          </a:p>
          <a:p>
            <a:pPr marL="342900" indent="-342900" algn="r" rtl="1">
              <a:lnSpc>
                <a:spcPct val="90000"/>
              </a:lnSpc>
              <a:spcBef>
                <a:spcPct val="10000"/>
              </a:spcBef>
              <a:defRPr/>
            </a:pPr>
            <a:r>
              <a:rPr lang="ar-SA" altLang="en-US" sz="4000" b="1" dirty="0">
                <a:latin typeface="+mn-lt"/>
                <a:cs typeface="B Lotus" pitchFamily="2" charset="-78"/>
              </a:rPr>
              <a:t>7-3-3   ستانده ها از طراحي و توسعه</a:t>
            </a:r>
            <a:endParaRPr lang="ar-SA" altLang="en-US" sz="2800" b="1" dirty="0">
              <a:latin typeface="+mn-lt"/>
              <a:cs typeface="B Lotus" pitchFamily="2" charset="-78"/>
            </a:endParaRPr>
          </a:p>
          <a:p>
            <a:pPr marL="342900" indent="-342900" algn="r" rtl="1">
              <a:lnSpc>
                <a:spcPct val="90000"/>
              </a:lnSpc>
              <a:spcBef>
                <a:spcPct val="10000"/>
              </a:spcBef>
              <a:buFont typeface="Arial" pitchFamily="34" charset="0"/>
              <a:buChar char="•"/>
              <a:defRPr/>
            </a:pPr>
            <a:endParaRPr lang="en-US" altLang="en-US" sz="1500" b="1" dirty="0">
              <a:latin typeface="+mn-lt"/>
              <a:cs typeface="Roya" pitchFamily="2" charset="-78"/>
            </a:endParaRPr>
          </a:p>
          <a:p>
            <a:pPr marL="342900" indent="-342900" algn="r" rtl="1">
              <a:lnSpc>
                <a:spcPct val="90000"/>
              </a:lnSpc>
              <a:spcBef>
                <a:spcPct val="10000"/>
              </a:spcBef>
              <a:buFont typeface="Arial" pitchFamily="34" charset="0"/>
              <a:buChar char="•"/>
              <a:defRPr/>
            </a:pPr>
            <a:r>
              <a:rPr lang="ar-SA" altLang="en-US" sz="1600" b="1" dirty="0">
                <a:latin typeface="+mn-lt"/>
                <a:cs typeface="B Lotus" pitchFamily="2" charset="-78"/>
              </a:rPr>
              <a:t> امكان صحه گذاري ستانده ها بر مبناي داده ها مقدور باشد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1600" b="1" dirty="0">
                <a:latin typeface="+mn-lt"/>
                <a:cs typeface="B Lotus" pitchFamily="2" charset="-78"/>
              </a:rPr>
              <a:t> قبل از توزيع مورد تأييد قرار گيرند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1600" b="1" dirty="0">
                <a:latin typeface="+mn-lt"/>
                <a:cs typeface="B Lotus" pitchFamily="2" charset="-78"/>
              </a:rPr>
              <a:t> ستانده ها از طراحي و توسعه بايد</a:t>
            </a:r>
            <a:r>
              <a:rPr lang="fa-IR" altLang="en-US" sz="1600" b="1" dirty="0">
                <a:latin typeface="+mn-lt"/>
                <a:cs typeface="B Lotus" pitchFamily="2" charset="-78"/>
              </a:rPr>
              <a:t> :</a:t>
            </a:r>
            <a:endParaRPr lang="ar-SA" altLang="en-US" sz="1600" b="1" dirty="0">
              <a:latin typeface="+mn-lt"/>
              <a:cs typeface="B Lotus" pitchFamily="2" charset="-78"/>
            </a:endParaRPr>
          </a:p>
          <a:p>
            <a:pPr marL="342900" indent="-342900" algn="r" rtl="1">
              <a:lnSpc>
                <a:spcPct val="110000"/>
              </a:lnSpc>
              <a:spcBef>
                <a:spcPct val="10000"/>
              </a:spcBef>
              <a:buFont typeface="Monotype Sorts" pitchFamily="2" charset="2"/>
              <a:buChar char="4"/>
              <a:defRPr/>
            </a:pPr>
            <a:r>
              <a:rPr lang="ar-SA" altLang="en-US" sz="1600" b="1" dirty="0">
                <a:latin typeface="+mn-lt"/>
                <a:cs typeface="B Lotus" pitchFamily="2" charset="-78"/>
              </a:rPr>
              <a:t> نيازمنديهاي داده ها به طراحي را برآورده سازد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Monotype Sorts" pitchFamily="2" charset="2"/>
              <a:buChar char="4"/>
              <a:defRPr/>
            </a:pPr>
            <a:r>
              <a:rPr lang="ar-SA" altLang="en-US" sz="1600" b="1" dirty="0">
                <a:latin typeface="+mn-lt"/>
                <a:cs typeface="B Lotus" pitchFamily="2" charset="-78"/>
              </a:rPr>
              <a:t> اطلاعات مناسبي را براي خريد، توليد و ارائه خدمت فراهم كند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Monotype Sorts" pitchFamily="2" charset="2"/>
              <a:buChar char="4"/>
              <a:defRPr/>
            </a:pPr>
            <a:r>
              <a:rPr lang="ar-SA" altLang="en-US" sz="1600" b="1" dirty="0">
                <a:latin typeface="+mn-lt"/>
                <a:cs typeface="B Lotus" pitchFamily="2" charset="-78"/>
              </a:rPr>
              <a:t> شامل معيارهاي پذيرش باشد يا به آنها ارجاع دهد</a:t>
            </a:r>
            <a:r>
              <a:rPr lang="fa-IR" altLang="en-US" sz="1600" b="1" dirty="0">
                <a:latin typeface="+mn-lt"/>
                <a:cs typeface="B Lotus" pitchFamily="2" charset="-78"/>
              </a:rPr>
              <a:t>.</a:t>
            </a:r>
            <a:endParaRPr lang="ar-SA" altLang="en-US" sz="1600" b="1" dirty="0">
              <a:latin typeface="+mn-lt"/>
              <a:cs typeface="B Lotus" pitchFamily="2" charset="-78"/>
            </a:endParaRPr>
          </a:p>
          <a:p>
            <a:pPr marL="342900" indent="-342900" algn="r" rtl="1">
              <a:lnSpc>
                <a:spcPct val="110000"/>
              </a:lnSpc>
              <a:spcBef>
                <a:spcPct val="10000"/>
              </a:spcBef>
              <a:buFont typeface="Monotype Sorts" pitchFamily="2" charset="2"/>
              <a:buChar char="4"/>
              <a:defRPr/>
            </a:pPr>
            <a:r>
              <a:rPr lang="ar-SA" altLang="en-US" sz="1600" b="1" dirty="0">
                <a:latin typeface="+mn-lt"/>
                <a:cs typeface="B Lotus" pitchFamily="2" charset="-78"/>
              </a:rPr>
              <a:t> ويژگيهاي محصول براي استفاده ايمن و مناسب از آنرا مشخص نمايد</a:t>
            </a:r>
            <a:r>
              <a:rPr lang="fa-IR" altLang="en-US" sz="1600" b="1" dirty="0">
                <a:latin typeface="+mn-lt"/>
                <a:cs typeface="B Lotus" pitchFamily="2" charset="-78"/>
              </a:rPr>
              <a:t>.</a:t>
            </a:r>
            <a:endParaRPr lang="ar-SA" altLang="en-US" dirty="0">
              <a:latin typeface="+mn-lt"/>
              <a:cs typeface="B Lotus" pitchFamily="2" charset="-78"/>
            </a:endParaRPr>
          </a:p>
        </p:txBody>
      </p:sp>
      <p:pic>
        <p:nvPicPr>
          <p:cNvPr id="6" name="Picture 5" descr="c_tasarim_yonetimi.jpg"/>
          <p:cNvPicPr>
            <a:picLocks noChangeAspect="1"/>
          </p:cNvPicPr>
          <p:nvPr/>
        </p:nvPicPr>
        <p:blipFill>
          <a:blip r:embed="rId2" cstate="print"/>
          <a:stretch>
            <a:fillRect/>
          </a:stretch>
        </p:blipFill>
        <p:spPr>
          <a:xfrm>
            <a:off x="304800" y="4343400"/>
            <a:ext cx="1702508" cy="2266950"/>
          </a:xfrm>
          <a:prstGeom prst="rect">
            <a:avLst/>
          </a:prstGeom>
          <a:ln>
            <a:noFill/>
          </a:ln>
          <a:effectLst>
            <a:softEdge rad="112500"/>
          </a:effectLst>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Scale>
                                      <p:cBhvr>
                                        <p:cTn id="14" dur="1000" decel="50000" fill="hold">
                                          <p:stCondLst>
                                            <p:cond delay="0"/>
                                          </p:stCondLst>
                                        </p:cTn>
                                        <p:tgtEl>
                                          <p:spTgt spid="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xEl>
                                              <p:pRg st="1" end="1"/>
                                            </p:txEl>
                                          </p:spTgt>
                                        </p:tgtEl>
                                        <p:attrNameLst>
                                          <p:attrName>ppt_x</p:attrName>
                                          <p:attrName>ppt_y</p:attrName>
                                        </p:attrNameLst>
                                      </p:cBhvr>
                                    </p:animMotion>
                                    <p:animEffect transition="in" filter="fade">
                                      <p:cBhvr>
                                        <p:cTn id="16" dur="1000"/>
                                        <p:tgtEl>
                                          <p:spTgt spid="5">
                                            <p:txEl>
                                              <p:pRg st="1" end="1"/>
                                            </p:txEl>
                                          </p:spTgt>
                                        </p:tgtEl>
                                      </p:cBhvr>
                                    </p:animEffect>
                                  </p:childTnLst>
                                </p:cTn>
                              </p:par>
                              <p:par>
                                <p:cTn id="17" presetID="52" presetClass="entr" presetSubtype="0"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Scale>
                                      <p:cBhvr>
                                        <p:cTn id="19" dur="1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5">
                                            <p:txEl>
                                              <p:pRg st="3" end="3"/>
                                            </p:txEl>
                                          </p:spTgt>
                                        </p:tgtEl>
                                        <p:attrNameLst>
                                          <p:attrName>ppt_x</p:attrName>
                                          <p:attrName>ppt_y</p:attrName>
                                        </p:attrNameLst>
                                      </p:cBhvr>
                                    </p:animMotion>
                                    <p:animEffect transition="in" filter="fade">
                                      <p:cBhvr>
                                        <p:cTn id="21" dur="1000"/>
                                        <p:tgtEl>
                                          <p:spTgt spid="5">
                                            <p:txEl>
                                              <p:pRg st="3" end="3"/>
                                            </p:txEl>
                                          </p:spTgt>
                                        </p:tgtEl>
                                      </p:cBhvr>
                                    </p:animEffect>
                                  </p:childTnLst>
                                </p:cTn>
                              </p:par>
                              <p:par>
                                <p:cTn id="22" presetID="52"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Scale>
                                      <p:cBhvr>
                                        <p:cTn id="24" dur="1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5">
                                            <p:txEl>
                                              <p:pRg st="4" end="4"/>
                                            </p:txEl>
                                          </p:spTgt>
                                        </p:tgtEl>
                                        <p:attrNameLst>
                                          <p:attrName>ppt_x</p:attrName>
                                          <p:attrName>ppt_y</p:attrName>
                                        </p:attrNameLst>
                                      </p:cBhvr>
                                    </p:animMotion>
                                    <p:animEffect transition="in" filter="fade">
                                      <p:cBhvr>
                                        <p:cTn id="26" dur="1000"/>
                                        <p:tgtEl>
                                          <p:spTgt spid="5">
                                            <p:txEl>
                                              <p:pRg st="4" end="4"/>
                                            </p:txEl>
                                          </p:spTgt>
                                        </p:tgtEl>
                                      </p:cBhvr>
                                    </p:animEffect>
                                  </p:childTnLst>
                                </p:cTn>
                              </p:par>
                              <p:par>
                                <p:cTn id="27" presetID="52"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Scale>
                                      <p:cBhvr>
                                        <p:cTn id="29" dur="1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5">
                                            <p:txEl>
                                              <p:pRg st="5" end="5"/>
                                            </p:txEl>
                                          </p:spTgt>
                                        </p:tgtEl>
                                        <p:attrNameLst>
                                          <p:attrName>ppt_x</p:attrName>
                                          <p:attrName>ppt_y</p:attrName>
                                        </p:attrNameLst>
                                      </p:cBhvr>
                                    </p:animMotion>
                                    <p:animEffect transition="in" filter="fade">
                                      <p:cBhvr>
                                        <p:cTn id="31" dur="1000"/>
                                        <p:tgtEl>
                                          <p:spTgt spid="5">
                                            <p:txEl>
                                              <p:pRg st="5" end="5"/>
                                            </p:txEl>
                                          </p:spTgt>
                                        </p:tgtEl>
                                      </p:cBhvr>
                                    </p:animEffect>
                                  </p:childTnLst>
                                </p:cTn>
                              </p:par>
                              <p:par>
                                <p:cTn id="32" presetID="52" presetClass="entr" presetSubtype="0" fill="hold" nodeType="withEffect">
                                  <p:stCondLst>
                                    <p:cond delay="0"/>
                                  </p:stCondLst>
                                  <p:childTnLst>
                                    <p:set>
                                      <p:cBhvr>
                                        <p:cTn id="33" dur="1" fill="hold">
                                          <p:stCondLst>
                                            <p:cond delay="0"/>
                                          </p:stCondLst>
                                        </p:cTn>
                                        <p:tgtEl>
                                          <p:spTgt spid="5">
                                            <p:txEl>
                                              <p:pRg st="6" end="6"/>
                                            </p:txEl>
                                          </p:spTgt>
                                        </p:tgtEl>
                                        <p:attrNameLst>
                                          <p:attrName>style.visibility</p:attrName>
                                        </p:attrNameLst>
                                      </p:cBhvr>
                                      <p:to>
                                        <p:strVal val="visible"/>
                                      </p:to>
                                    </p:set>
                                    <p:animScale>
                                      <p:cBhvr>
                                        <p:cTn id="34" dur="1000" decel="50000" fill="hold">
                                          <p:stCondLst>
                                            <p:cond delay="0"/>
                                          </p:stCondLst>
                                        </p:cTn>
                                        <p:tgtEl>
                                          <p:spTgt spid="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5">
                                            <p:txEl>
                                              <p:pRg st="6" end="6"/>
                                            </p:txEl>
                                          </p:spTgt>
                                        </p:tgtEl>
                                        <p:attrNameLst>
                                          <p:attrName>ppt_x</p:attrName>
                                          <p:attrName>ppt_y</p:attrName>
                                        </p:attrNameLst>
                                      </p:cBhvr>
                                    </p:animMotion>
                                    <p:animEffect transition="in" filter="fade">
                                      <p:cBhvr>
                                        <p:cTn id="36" dur="1000"/>
                                        <p:tgtEl>
                                          <p:spTgt spid="5">
                                            <p:txEl>
                                              <p:pRg st="6" end="6"/>
                                            </p:txEl>
                                          </p:spTgt>
                                        </p:tgtEl>
                                      </p:cBhvr>
                                    </p:animEffect>
                                  </p:childTnLst>
                                </p:cTn>
                              </p:par>
                              <p:par>
                                <p:cTn id="37" presetID="52" presetClass="entr" presetSubtype="0" fill="hold" nodeType="withEffect">
                                  <p:stCondLst>
                                    <p:cond delay="0"/>
                                  </p:stCondLst>
                                  <p:childTnLst>
                                    <p:set>
                                      <p:cBhvr>
                                        <p:cTn id="38" dur="1" fill="hold">
                                          <p:stCondLst>
                                            <p:cond delay="0"/>
                                          </p:stCondLst>
                                        </p:cTn>
                                        <p:tgtEl>
                                          <p:spTgt spid="5">
                                            <p:txEl>
                                              <p:pRg st="7" end="7"/>
                                            </p:txEl>
                                          </p:spTgt>
                                        </p:tgtEl>
                                        <p:attrNameLst>
                                          <p:attrName>style.visibility</p:attrName>
                                        </p:attrNameLst>
                                      </p:cBhvr>
                                      <p:to>
                                        <p:strVal val="visible"/>
                                      </p:to>
                                    </p:set>
                                    <p:animScale>
                                      <p:cBhvr>
                                        <p:cTn id="39" dur="1000" decel="50000" fill="hold">
                                          <p:stCondLst>
                                            <p:cond delay="0"/>
                                          </p:stCondLst>
                                        </p:cTn>
                                        <p:tgtEl>
                                          <p:spTgt spid="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5">
                                            <p:txEl>
                                              <p:pRg st="7" end="7"/>
                                            </p:txEl>
                                          </p:spTgt>
                                        </p:tgtEl>
                                        <p:attrNameLst>
                                          <p:attrName>ppt_x</p:attrName>
                                          <p:attrName>ppt_y</p:attrName>
                                        </p:attrNameLst>
                                      </p:cBhvr>
                                    </p:animMotion>
                                    <p:animEffect transition="in" filter="fade">
                                      <p:cBhvr>
                                        <p:cTn id="41" dur="1000"/>
                                        <p:tgtEl>
                                          <p:spTgt spid="5">
                                            <p:txEl>
                                              <p:pRg st="7" end="7"/>
                                            </p:txEl>
                                          </p:spTgt>
                                        </p:tgtEl>
                                      </p:cBhvr>
                                    </p:animEffect>
                                  </p:childTnLst>
                                </p:cTn>
                              </p:par>
                              <p:par>
                                <p:cTn id="42" presetID="52" presetClass="entr" presetSubtype="0" fill="hold" nodeType="withEffect">
                                  <p:stCondLst>
                                    <p:cond delay="0"/>
                                  </p:stCondLst>
                                  <p:childTnLst>
                                    <p:set>
                                      <p:cBhvr>
                                        <p:cTn id="43" dur="1" fill="hold">
                                          <p:stCondLst>
                                            <p:cond delay="0"/>
                                          </p:stCondLst>
                                        </p:cTn>
                                        <p:tgtEl>
                                          <p:spTgt spid="5">
                                            <p:txEl>
                                              <p:pRg st="8" end="8"/>
                                            </p:txEl>
                                          </p:spTgt>
                                        </p:tgtEl>
                                        <p:attrNameLst>
                                          <p:attrName>style.visibility</p:attrName>
                                        </p:attrNameLst>
                                      </p:cBhvr>
                                      <p:to>
                                        <p:strVal val="visible"/>
                                      </p:to>
                                    </p:set>
                                    <p:animScale>
                                      <p:cBhvr>
                                        <p:cTn id="44" dur="1000" decel="50000" fill="hold">
                                          <p:stCondLst>
                                            <p:cond delay="0"/>
                                          </p:stCondLst>
                                        </p:cTn>
                                        <p:tgtEl>
                                          <p:spTgt spid="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5">
                                            <p:txEl>
                                              <p:pRg st="8" end="8"/>
                                            </p:txEl>
                                          </p:spTgt>
                                        </p:tgtEl>
                                        <p:attrNameLst>
                                          <p:attrName>ppt_x</p:attrName>
                                          <p:attrName>ppt_y</p:attrName>
                                        </p:attrNameLst>
                                      </p:cBhvr>
                                    </p:animMotion>
                                    <p:animEffect transition="in" filter="fade">
                                      <p:cBhvr>
                                        <p:cTn id="46" dur="1000"/>
                                        <p:tgtEl>
                                          <p:spTgt spid="5">
                                            <p:txEl>
                                              <p:pRg st="8" end="8"/>
                                            </p:txEl>
                                          </p:spTgt>
                                        </p:tgtEl>
                                      </p:cBhvr>
                                    </p:animEffect>
                                  </p:childTnLst>
                                </p:cTn>
                              </p:par>
                              <p:par>
                                <p:cTn id="47" presetID="52" presetClass="entr" presetSubtype="0" fill="hold" nodeType="withEffect">
                                  <p:stCondLst>
                                    <p:cond delay="0"/>
                                  </p:stCondLst>
                                  <p:childTnLst>
                                    <p:set>
                                      <p:cBhvr>
                                        <p:cTn id="48" dur="1" fill="hold">
                                          <p:stCondLst>
                                            <p:cond delay="0"/>
                                          </p:stCondLst>
                                        </p:cTn>
                                        <p:tgtEl>
                                          <p:spTgt spid="5">
                                            <p:txEl>
                                              <p:pRg st="9" end="9"/>
                                            </p:txEl>
                                          </p:spTgt>
                                        </p:tgtEl>
                                        <p:attrNameLst>
                                          <p:attrName>style.visibility</p:attrName>
                                        </p:attrNameLst>
                                      </p:cBhvr>
                                      <p:to>
                                        <p:strVal val="visible"/>
                                      </p:to>
                                    </p:set>
                                    <p:animScale>
                                      <p:cBhvr>
                                        <p:cTn id="49" dur="1000" decel="50000" fill="hold">
                                          <p:stCondLst>
                                            <p:cond delay="0"/>
                                          </p:stCondLst>
                                        </p:cTn>
                                        <p:tgtEl>
                                          <p:spTgt spid="5">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5">
                                            <p:txEl>
                                              <p:pRg st="9" end="9"/>
                                            </p:txEl>
                                          </p:spTgt>
                                        </p:tgtEl>
                                        <p:attrNameLst>
                                          <p:attrName>ppt_x</p:attrName>
                                          <p:attrName>ppt_y</p:attrName>
                                        </p:attrNameLst>
                                      </p:cBhvr>
                                    </p:animMotion>
                                    <p:animEffect transition="in" filter="fade">
                                      <p:cBhvr>
                                        <p:cTn id="51" dur="10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1905000" y="711200"/>
            <a:ext cx="6892925" cy="4965700"/>
          </a:xfrm>
          <a:prstGeom prst="rect">
            <a:avLst/>
          </a:prstGeom>
          <a:noFill/>
          <a:ln w="76200" cmpd="tri">
            <a:noFill/>
            <a:miter lim="800000"/>
            <a:headEnd/>
            <a:tailEnd/>
          </a:ln>
        </p:spPr>
        <p:txBody>
          <a:bodyPr/>
          <a:lstStyle/>
          <a:p>
            <a:pPr marL="342900" indent="-342900">
              <a:lnSpc>
                <a:spcPct val="90000"/>
              </a:lnSpc>
              <a:spcBef>
                <a:spcPct val="10000"/>
              </a:spcBef>
              <a:defRPr/>
            </a:pPr>
            <a:endParaRPr lang="en-US" altLang="en-US" sz="1500" b="1" dirty="0">
              <a:latin typeface="+mn-lt"/>
              <a:cs typeface="B Lotus" pitchFamily="2" charset="-78"/>
            </a:endParaRPr>
          </a:p>
          <a:p>
            <a:pPr marL="342900" indent="-342900" algn="r" rtl="1">
              <a:lnSpc>
                <a:spcPct val="90000"/>
              </a:lnSpc>
              <a:spcBef>
                <a:spcPct val="10000"/>
              </a:spcBef>
              <a:defRPr/>
            </a:pPr>
            <a:r>
              <a:rPr lang="ar-SA" altLang="en-US" sz="3800" b="1" dirty="0">
                <a:latin typeface="+mn-lt"/>
                <a:cs typeface="B Lotus" pitchFamily="2" charset="-78"/>
              </a:rPr>
              <a:t>7-3-4   بازنگري طراحي و توسعه</a:t>
            </a:r>
          </a:p>
          <a:p>
            <a:pPr marL="342900" indent="-342900" algn="r" rtl="1">
              <a:lnSpc>
                <a:spcPct val="90000"/>
              </a:lnSpc>
              <a:spcBef>
                <a:spcPct val="10000"/>
              </a:spcBef>
              <a:defRPr/>
            </a:pPr>
            <a:endParaRPr lang="en-US" altLang="en-US" sz="600" b="1" dirty="0">
              <a:latin typeface="+mn-lt"/>
              <a:cs typeface="B Lotus" pitchFamily="2" charset="-78"/>
            </a:endParaRPr>
          </a:p>
          <a:p>
            <a:pPr marL="342900" indent="-342900" algn="r" rtl="1">
              <a:lnSpc>
                <a:spcPct val="110000"/>
              </a:lnSpc>
              <a:spcBef>
                <a:spcPct val="10000"/>
              </a:spcBef>
              <a:defRPr/>
            </a:pPr>
            <a:endParaRPr lang="en-US" altLang="en-US" sz="1500" b="1" dirty="0">
              <a:latin typeface="+mn-lt"/>
              <a:cs typeface="B Lotus" pitchFamily="2" charset="-78"/>
            </a:endParaRPr>
          </a:p>
          <a:p>
            <a:pPr marL="342900" indent="-342900" algn="r" rtl="1">
              <a:lnSpc>
                <a:spcPct val="110000"/>
              </a:lnSpc>
              <a:spcBef>
                <a:spcPct val="10000"/>
              </a:spcBef>
              <a:buFont typeface="Wingdings" pitchFamily="2" charset="2"/>
              <a:buChar char="ü"/>
              <a:defRPr/>
            </a:pPr>
            <a:r>
              <a:rPr lang="ar-SA" altLang="en-US" sz="2600" b="1" dirty="0">
                <a:latin typeface="+mn-lt"/>
                <a:cs typeface="B Lotus" pitchFamily="2" charset="-78"/>
              </a:rPr>
              <a:t> انجام بازنگريهاي سيستماتيك در مراحل مناسبي از طراحي</a:t>
            </a:r>
          </a:p>
          <a:p>
            <a:pPr marL="342900" indent="-342900" algn="r" rtl="1">
              <a:lnSpc>
                <a:spcPct val="110000"/>
              </a:lnSpc>
              <a:spcBef>
                <a:spcPct val="10000"/>
              </a:spcBef>
              <a:buFont typeface="Wingdings" pitchFamily="2" charset="2"/>
              <a:buChar char="ü"/>
              <a:defRPr/>
            </a:pPr>
            <a:r>
              <a:rPr lang="ar-SA" altLang="en-US" sz="2600" b="1" dirty="0">
                <a:latin typeface="+mn-lt"/>
                <a:cs typeface="B Lotus" pitchFamily="2" charset="-78"/>
              </a:rPr>
              <a:t>ارزيابي توانايي طرح براي برآورده ساختن نيازمنديها</a:t>
            </a:r>
          </a:p>
          <a:p>
            <a:pPr marL="342900" indent="-342900" algn="r" rtl="1">
              <a:lnSpc>
                <a:spcPct val="110000"/>
              </a:lnSpc>
              <a:spcBef>
                <a:spcPct val="10000"/>
              </a:spcBef>
              <a:buFont typeface="Wingdings" pitchFamily="2" charset="2"/>
              <a:buChar char="ü"/>
              <a:defRPr/>
            </a:pPr>
            <a:r>
              <a:rPr lang="ar-SA" altLang="en-US" sz="2600" b="1" dirty="0">
                <a:latin typeface="+mn-lt"/>
                <a:cs typeface="B Lotus" pitchFamily="2" charset="-78"/>
              </a:rPr>
              <a:t>شناسايي مشكلات و پيشنهاد اقدامات مناسب</a:t>
            </a:r>
          </a:p>
          <a:p>
            <a:pPr marL="342900" indent="-342900" algn="r" rtl="1">
              <a:lnSpc>
                <a:spcPct val="110000"/>
              </a:lnSpc>
              <a:spcBef>
                <a:spcPct val="10000"/>
              </a:spcBef>
              <a:buFont typeface="Wingdings" pitchFamily="2" charset="2"/>
              <a:buChar char="ü"/>
              <a:defRPr/>
            </a:pPr>
            <a:r>
              <a:rPr lang="ar-SA" altLang="en-US" sz="2600" b="1" dirty="0">
                <a:latin typeface="+mn-lt"/>
                <a:cs typeface="B Lotus" pitchFamily="2" charset="-78"/>
              </a:rPr>
              <a:t> شامل نمايندگاني از بخشهاي مرتبط</a:t>
            </a:r>
          </a:p>
          <a:p>
            <a:pPr marL="342900" indent="-342900" algn="r" rtl="1">
              <a:lnSpc>
                <a:spcPct val="110000"/>
              </a:lnSpc>
              <a:spcBef>
                <a:spcPct val="10000"/>
              </a:spcBef>
              <a:buFont typeface="Wingdings" pitchFamily="2" charset="2"/>
              <a:buChar char="ü"/>
              <a:defRPr/>
            </a:pPr>
            <a:r>
              <a:rPr lang="ar-SA" altLang="en-US" sz="2600" b="1" dirty="0">
                <a:latin typeface="+mn-lt"/>
                <a:cs typeface="B Lotus" pitchFamily="2" charset="-78"/>
              </a:rPr>
              <a:t> نگهداري سوابق نتايج بازنگريها</a:t>
            </a:r>
            <a:endParaRPr lang="ar-SA" altLang="en-US" sz="3200" dirty="0">
              <a:latin typeface="+mn-lt"/>
              <a:cs typeface="B Lotus" pitchFamily="2" charset="-78"/>
            </a:endParaRPr>
          </a:p>
        </p:txBody>
      </p:sp>
      <p:pic>
        <p:nvPicPr>
          <p:cNvPr id="68613" name="Picture 3" descr="pe01561_"/>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62000" y="3554413"/>
            <a:ext cx="3054350" cy="2368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04775" y="304800"/>
            <a:ext cx="8886825" cy="6108700"/>
          </a:xfrm>
          <a:prstGeom prst="rect">
            <a:avLst/>
          </a:prstGeom>
          <a:noFill/>
          <a:ln w="9525">
            <a:noFill/>
            <a:miter lim="800000"/>
            <a:headEnd/>
            <a:tailEnd/>
          </a:ln>
        </p:spPr>
        <p:txBody>
          <a:bodyPr/>
          <a:lstStyle/>
          <a:p>
            <a:pPr marL="342900" indent="-342900" algn="r" rtl="1">
              <a:lnSpc>
                <a:spcPct val="120000"/>
              </a:lnSpc>
              <a:spcBef>
                <a:spcPct val="10000"/>
              </a:spcBef>
              <a:defRPr/>
            </a:pPr>
            <a:r>
              <a:rPr lang="ar-SA" altLang="en-US" sz="3800" b="1" dirty="0">
                <a:latin typeface="+mn-lt"/>
                <a:cs typeface="B Lotus" pitchFamily="2" charset="-78"/>
              </a:rPr>
              <a:t>7-3-5    تصديق طراحي و توسعه</a:t>
            </a:r>
            <a:endParaRPr lang="ar-SA" altLang="en-US" sz="15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بر اساس ترتيبات طرح ريزي شده</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اطمينان از اينكه ستانده ها از طراحي نيازمنديهاي داده ها را برآورده ساخته اند</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نگهداري سوابق نتايج تصديق</a:t>
            </a:r>
            <a:endParaRPr lang="ar-SA" altLang="en-US" sz="2600" dirty="0">
              <a:latin typeface="+mn-lt"/>
              <a:cs typeface="B Lotus" pitchFamily="2" charset="-78"/>
            </a:endParaRPr>
          </a:p>
          <a:p>
            <a:pPr marL="342900" indent="-342900" algn="r" rtl="1">
              <a:lnSpc>
                <a:spcPct val="120000"/>
              </a:lnSpc>
              <a:spcBef>
                <a:spcPct val="10000"/>
              </a:spcBef>
              <a:buFont typeface="Arial" pitchFamily="34" charset="0"/>
              <a:buChar char="•"/>
              <a:defRPr/>
            </a:pPr>
            <a:endParaRPr lang="en-US" altLang="en-US" sz="1000" b="1" dirty="0">
              <a:latin typeface="+mn-lt"/>
              <a:cs typeface="B Lotus" pitchFamily="2" charset="-78"/>
            </a:endParaRPr>
          </a:p>
          <a:p>
            <a:pPr marL="342900" indent="-342900" algn="r" rtl="1">
              <a:lnSpc>
                <a:spcPct val="120000"/>
              </a:lnSpc>
              <a:spcBef>
                <a:spcPct val="10000"/>
              </a:spcBef>
              <a:defRPr/>
            </a:pPr>
            <a:r>
              <a:rPr lang="ar-SA" altLang="en-US" sz="3800" b="1" dirty="0">
                <a:latin typeface="+mn-lt"/>
                <a:cs typeface="B Lotus" pitchFamily="2" charset="-78"/>
              </a:rPr>
              <a:t>7-3-6   صحه گذاري طراحي و توسعه</a:t>
            </a:r>
            <a:r>
              <a:rPr lang="ar-SA" altLang="en-US" sz="2600" b="1" dirty="0">
                <a:latin typeface="+mn-lt"/>
                <a:cs typeface="B Lotus" pitchFamily="2" charset="-78"/>
              </a:rPr>
              <a:t/>
            </a:r>
            <a:br>
              <a:rPr lang="ar-SA" altLang="en-US" sz="2600" b="1" dirty="0">
                <a:latin typeface="+mn-lt"/>
                <a:cs typeface="B Lotus" pitchFamily="2" charset="-78"/>
              </a:rPr>
            </a:br>
            <a:endParaRPr lang="ar-SA" altLang="en-US" sz="1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بر اساس ترتيبات طرح ريزي شده</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اطمينان از اينكه محصول بدست آمده توانايي برآورده ساختن نيازمندي ها را دارد</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صحه گذاري قبل از تحويل محصول انجام مي شود</a:t>
            </a:r>
            <a:r>
              <a:rPr lang="fa-IR"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نگهداري سوابق نتايج صحه گذاري</a:t>
            </a:r>
            <a:endParaRPr lang="ar-SA" altLang="en-US" sz="3500" b="1" dirty="0">
              <a:latin typeface="+mn-lt"/>
              <a:cs typeface="B Lotus" pitchFamily="2" charset="-78"/>
            </a:endParaRPr>
          </a:p>
        </p:txBody>
      </p:sp>
      <p:graphicFrame>
        <p:nvGraphicFramePr>
          <p:cNvPr id="9218" name="Object 1024"/>
          <p:cNvGraphicFramePr>
            <a:graphicFrameLocks noChangeAspect="1"/>
          </p:cNvGraphicFramePr>
          <p:nvPr/>
        </p:nvGraphicFramePr>
        <p:xfrm>
          <a:off x="228600" y="4572000"/>
          <a:ext cx="1828800" cy="2092325"/>
        </p:xfrm>
        <a:graphic>
          <a:graphicData uri="http://schemas.openxmlformats.org/presentationml/2006/ole">
            <p:oleObj spid="_x0000_s9223" name="Clip" r:id="rId3" imgW="795528" imgH="766267" progId="">
              <p:embed/>
            </p:oleObj>
          </a:graphicData>
        </a:graphic>
      </p:graphicFrame>
    </p:spTree>
  </p:cSld>
  <p:clrMapOvr>
    <a:masterClrMapping/>
  </p:clrMapOvr>
  <p:transition>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80">
                                          <p:stCondLst>
                                            <p:cond delay="0"/>
                                          </p:stCondLst>
                                        </p:cTn>
                                        <p:tgtEl>
                                          <p:spTgt spid="4">
                                            <p:txEl>
                                              <p:pRg st="1" end="1"/>
                                            </p:txEl>
                                          </p:spTgt>
                                        </p:tgtEl>
                                      </p:cBhvr>
                                    </p:animEffect>
                                    <p:anim calcmode="lin" valueType="num">
                                      <p:cBhvr>
                                        <p:cTn id="2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1" end="1"/>
                                            </p:txEl>
                                          </p:spTgt>
                                        </p:tgtEl>
                                      </p:cBhvr>
                                      <p:to x="100000" y="60000"/>
                                    </p:animScale>
                                    <p:animScale>
                                      <p:cBhvr>
                                        <p:cTn id="30" dur="166" decel="50000">
                                          <p:stCondLst>
                                            <p:cond delay="676"/>
                                          </p:stCondLst>
                                        </p:cTn>
                                        <p:tgtEl>
                                          <p:spTgt spid="4">
                                            <p:txEl>
                                              <p:pRg st="1" end="1"/>
                                            </p:txEl>
                                          </p:spTgt>
                                        </p:tgtEl>
                                      </p:cBhvr>
                                      <p:to x="100000" y="100000"/>
                                    </p:animScale>
                                    <p:animScale>
                                      <p:cBhvr>
                                        <p:cTn id="31" dur="26">
                                          <p:stCondLst>
                                            <p:cond delay="1312"/>
                                          </p:stCondLst>
                                        </p:cTn>
                                        <p:tgtEl>
                                          <p:spTgt spid="4">
                                            <p:txEl>
                                              <p:pRg st="1" end="1"/>
                                            </p:txEl>
                                          </p:spTgt>
                                        </p:tgtEl>
                                      </p:cBhvr>
                                      <p:to x="100000" y="80000"/>
                                    </p:animScale>
                                    <p:animScale>
                                      <p:cBhvr>
                                        <p:cTn id="32" dur="166" decel="50000">
                                          <p:stCondLst>
                                            <p:cond delay="1338"/>
                                          </p:stCondLst>
                                        </p:cTn>
                                        <p:tgtEl>
                                          <p:spTgt spid="4">
                                            <p:txEl>
                                              <p:pRg st="1" end="1"/>
                                            </p:txEl>
                                          </p:spTgt>
                                        </p:tgtEl>
                                      </p:cBhvr>
                                      <p:to x="100000" y="100000"/>
                                    </p:animScale>
                                    <p:animScale>
                                      <p:cBhvr>
                                        <p:cTn id="33" dur="26">
                                          <p:stCondLst>
                                            <p:cond delay="1642"/>
                                          </p:stCondLst>
                                        </p:cTn>
                                        <p:tgtEl>
                                          <p:spTgt spid="4">
                                            <p:txEl>
                                              <p:pRg st="1" end="1"/>
                                            </p:txEl>
                                          </p:spTgt>
                                        </p:tgtEl>
                                      </p:cBhvr>
                                      <p:to x="100000" y="90000"/>
                                    </p:animScale>
                                    <p:animScale>
                                      <p:cBhvr>
                                        <p:cTn id="34" dur="166" decel="50000">
                                          <p:stCondLst>
                                            <p:cond delay="1668"/>
                                          </p:stCondLst>
                                        </p:cTn>
                                        <p:tgtEl>
                                          <p:spTgt spid="4">
                                            <p:txEl>
                                              <p:pRg st="1" end="1"/>
                                            </p:txEl>
                                          </p:spTgt>
                                        </p:tgtEl>
                                      </p:cBhvr>
                                      <p:to x="100000" y="100000"/>
                                    </p:animScale>
                                    <p:animScale>
                                      <p:cBhvr>
                                        <p:cTn id="35" dur="26">
                                          <p:stCondLst>
                                            <p:cond delay="1808"/>
                                          </p:stCondLst>
                                        </p:cTn>
                                        <p:tgtEl>
                                          <p:spTgt spid="4">
                                            <p:txEl>
                                              <p:pRg st="1" end="1"/>
                                            </p:txEl>
                                          </p:spTgt>
                                        </p:tgtEl>
                                      </p:cBhvr>
                                      <p:to x="100000" y="95000"/>
                                    </p:animScale>
                                    <p:animScale>
                                      <p:cBhvr>
                                        <p:cTn id="36" dur="166" decel="50000">
                                          <p:stCondLst>
                                            <p:cond delay="1834"/>
                                          </p:stCondLst>
                                        </p:cTn>
                                        <p:tgtEl>
                                          <p:spTgt spid="4">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wipe(down)">
                                      <p:cBhvr>
                                        <p:cTn id="39" dur="580">
                                          <p:stCondLst>
                                            <p:cond delay="0"/>
                                          </p:stCondLst>
                                        </p:cTn>
                                        <p:tgtEl>
                                          <p:spTgt spid="4">
                                            <p:txEl>
                                              <p:pRg st="2" end="2"/>
                                            </p:txEl>
                                          </p:spTgt>
                                        </p:tgtEl>
                                      </p:cBhvr>
                                    </p:animEffect>
                                    <p:anim calcmode="lin" valueType="num">
                                      <p:cBhvr>
                                        <p:cTn id="40"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xEl>
                                              <p:pRg st="2" end="2"/>
                                            </p:txEl>
                                          </p:spTgt>
                                        </p:tgtEl>
                                      </p:cBhvr>
                                      <p:to x="100000" y="60000"/>
                                    </p:animScale>
                                    <p:animScale>
                                      <p:cBhvr>
                                        <p:cTn id="46" dur="166" decel="50000">
                                          <p:stCondLst>
                                            <p:cond delay="676"/>
                                          </p:stCondLst>
                                        </p:cTn>
                                        <p:tgtEl>
                                          <p:spTgt spid="4">
                                            <p:txEl>
                                              <p:pRg st="2" end="2"/>
                                            </p:txEl>
                                          </p:spTgt>
                                        </p:tgtEl>
                                      </p:cBhvr>
                                      <p:to x="100000" y="100000"/>
                                    </p:animScale>
                                    <p:animScale>
                                      <p:cBhvr>
                                        <p:cTn id="47" dur="26">
                                          <p:stCondLst>
                                            <p:cond delay="1312"/>
                                          </p:stCondLst>
                                        </p:cTn>
                                        <p:tgtEl>
                                          <p:spTgt spid="4">
                                            <p:txEl>
                                              <p:pRg st="2" end="2"/>
                                            </p:txEl>
                                          </p:spTgt>
                                        </p:tgtEl>
                                      </p:cBhvr>
                                      <p:to x="100000" y="80000"/>
                                    </p:animScale>
                                    <p:animScale>
                                      <p:cBhvr>
                                        <p:cTn id="48" dur="166" decel="50000">
                                          <p:stCondLst>
                                            <p:cond delay="1338"/>
                                          </p:stCondLst>
                                        </p:cTn>
                                        <p:tgtEl>
                                          <p:spTgt spid="4">
                                            <p:txEl>
                                              <p:pRg st="2" end="2"/>
                                            </p:txEl>
                                          </p:spTgt>
                                        </p:tgtEl>
                                      </p:cBhvr>
                                      <p:to x="100000" y="100000"/>
                                    </p:animScale>
                                    <p:animScale>
                                      <p:cBhvr>
                                        <p:cTn id="49" dur="26">
                                          <p:stCondLst>
                                            <p:cond delay="1642"/>
                                          </p:stCondLst>
                                        </p:cTn>
                                        <p:tgtEl>
                                          <p:spTgt spid="4">
                                            <p:txEl>
                                              <p:pRg st="2" end="2"/>
                                            </p:txEl>
                                          </p:spTgt>
                                        </p:tgtEl>
                                      </p:cBhvr>
                                      <p:to x="100000" y="90000"/>
                                    </p:animScale>
                                    <p:animScale>
                                      <p:cBhvr>
                                        <p:cTn id="50" dur="166" decel="50000">
                                          <p:stCondLst>
                                            <p:cond delay="1668"/>
                                          </p:stCondLst>
                                        </p:cTn>
                                        <p:tgtEl>
                                          <p:spTgt spid="4">
                                            <p:txEl>
                                              <p:pRg st="2" end="2"/>
                                            </p:txEl>
                                          </p:spTgt>
                                        </p:tgtEl>
                                      </p:cBhvr>
                                      <p:to x="100000" y="100000"/>
                                    </p:animScale>
                                    <p:animScale>
                                      <p:cBhvr>
                                        <p:cTn id="51" dur="26">
                                          <p:stCondLst>
                                            <p:cond delay="1808"/>
                                          </p:stCondLst>
                                        </p:cTn>
                                        <p:tgtEl>
                                          <p:spTgt spid="4">
                                            <p:txEl>
                                              <p:pRg st="2" end="2"/>
                                            </p:txEl>
                                          </p:spTgt>
                                        </p:tgtEl>
                                      </p:cBhvr>
                                      <p:to x="100000" y="95000"/>
                                    </p:animScale>
                                    <p:animScale>
                                      <p:cBhvr>
                                        <p:cTn id="52" dur="166" decel="50000">
                                          <p:stCondLst>
                                            <p:cond delay="1834"/>
                                          </p:stCondLst>
                                        </p:cTn>
                                        <p:tgtEl>
                                          <p:spTgt spid="4">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4">
                                            <p:txEl>
                                              <p:pRg st="3" end="3"/>
                                            </p:txEl>
                                          </p:spTgt>
                                        </p:tgtEl>
                                        <p:attrNameLst>
                                          <p:attrName>style.visibility</p:attrName>
                                        </p:attrNameLst>
                                      </p:cBhvr>
                                      <p:to>
                                        <p:strVal val="visible"/>
                                      </p:to>
                                    </p:set>
                                    <p:animEffect transition="in" filter="wipe(down)">
                                      <p:cBhvr>
                                        <p:cTn id="55" dur="580">
                                          <p:stCondLst>
                                            <p:cond delay="0"/>
                                          </p:stCondLst>
                                        </p:cTn>
                                        <p:tgtEl>
                                          <p:spTgt spid="4">
                                            <p:txEl>
                                              <p:pRg st="3" end="3"/>
                                            </p:txEl>
                                          </p:spTgt>
                                        </p:tgtEl>
                                      </p:cBhvr>
                                    </p:animEffect>
                                    <p:anim calcmode="lin" valueType="num">
                                      <p:cBhvr>
                                        <p:cTn id="56"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4">
                                            <p:txEl>
                                              <p:pRg st="3" end="3"/>
                                            </p:txEl>
                                          </p:spTgt>
                                        </p:tgtEl>
                                      </p:cBhvr>
                                      <p:to x="100000" y="60000"/>
                                    </p:animScale>
                                    <p:animScale>
                                      <p:cBhvr>
                                        <p:cTn id="62" dur="166" decel="50000">
                                          <p:stCondLst>
                                            <p:cond delay="676"/>
                                          </p:stCondLst>
                                        </p:cTn>
                                        <p:tgtEl>
                                          <p:spTgt spid="4">
                                            <p:txEl>
                                              <p:pRg st="3" end="3"/>
                                            </p:txEl>
                                          </p:spTgt>
                                        </p:tgtEl>
                                      </p:cBhvr>
                                      <p:to x="100000" y="100000"/>
                                    </p:animScale>
                                    <p:animScale>
                                      <p:cBhvr>
                                        <p:cTn id="63" dur="26">
                                          <p:stCondLst>
                                            <p:cond delay="1312"/>
                                          </p:stCondLst>
                                        </p:cTn>
                                        <p:tgtEl>
                                          <p:spTgt spid="4">
                                            <p:txEl>
                                              <p:pRg st="3" end="3"/>
                                            </p:txEl>
                                          </p:spTgt>
                                        </p:tgtEl>
                                      </p:cBhvr>
                                      <p:to x="100000" y="80000"/>
                                    </p:animScale>
                                    <p:animScale>
                                      <p:cBhvr>
                                        <p:cTn id="64" dur="166" decel="50000">
                                          <p:stCondLst>
                                            <p:cond delay="1338"/>
                                          </p:stCondLst>
                                        </p:cTn>
                                        <p:tgtEl>
                                          <p:spTgt spid="4">
                                            <p:txEl>
                                              <p:pRg st="3" end="3"/>
                                            </p:txEl>
                                          </p:spTgt>
                                        </p:tgtEl>
                                      </p:cBhvr>
                                      <p:to x="100000" y="100000"/>
                                    </p:animScale>
                                    <p:animScale>
                                      <p:cBhvr>
                                        <p:cTn id="65" dur="26">
                                          <p:stCondLst>
                                            <p:cond delay="1642"/>
                                          </p:stCondLst>
                                        </p:cTn>
                                        <p:tgtEl>
                                          <p:spTgt spid="4">
                                            <p:txEl>
                                              <p:pRg st="3" end="3"/>
                                            </p:txEl>
                                          </p:spTgt>
                                        </p:tgtEl>
                                      </p:cBhvr>
                                      <p:to x="100000" y="90000"/>
                                    </p:animScale>
                                    <p:animScale>
                                      <p:cBhvr>
                                        <p:cTn id="66" dur="166" decel="50000">
                                          <p:stCondLst>
                                            <p:cond delay="1668"/>
                                          </p:stCondLst>
                                        </p:cTn>
                                        <p:tgtEl>
                                          <p:spTgt spid="4">
                                            <p:txEl>
                                              <p:pRg st="3" end="3"/>
                                            </p:txEl>
                                          </p:spTgt>
                                        </p:tgtEl>
                                      </p:cBhvr>
                                      <p:to x="100000" y="100000"/>
                                    </p:animScale>
                                    <p:animScale>
                                      <p:cBhvr>
                                        <p:cTn id="67" dur="26">
                                          <p:stCondLst>
                                            <p:cond delay="1808"/>
                                          </p:stCondLst>
                                        </p:cTn>
                                        <p:tgtEl>
                                          <p:spTgt spid="4">
                                            <p:txEl>
                                              <p:pRg st="3" end="3"/>
                                            </p:txEl>
                                          </p:spTgt>
                                        </p:tgtEl>
                                      </p:cBhvr>
                                      <p:to x="100000" y="95000"/>
                                    </p:animScale>
                                    <p:animScale>
                                      <p:cBhvr>
                                        <p:cTn id="68" dur="166" decel="50000">
                                          <p:stCondLst>
                                            <p:cond delay="1834"/>
                                          </p:stCondLst>
                                        </p:cTn>
                                        <p:tgtEl>
                                          <p:spTgt spid="4">
                                            <p:txEl>
                                              <p:pRg st="3" end="3"/>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4">
                                            <p:txEl>
                                              <p:pRg st="5" end="5"/>
                                            </p:txEl>
                                          </p:spTgt>
                                        </p:tgtEl>
                                        <p:attrNameLst>
                                          <p:attrName>style.visibility</p:attrName>
                                        </p:attrNameLst>
                                      </p:cBhvr>
                                      <p:to>
                                        <p:strVal val="visible"/>
                                      </p:to>
                                    </p:set>
                                    <p:animEffect transition="in" filter="wipe(down)">
                                      <p:cBhvr>
                                        <p:cTn id="71" dur="580">
                                          <p:stCondLst>
                                            <p:cond delay="0"/>
                                          </p:stCondLst>
                                        </p:cTn>
                                        <p:tgtEl>
                                          <p:spTgt spid="4">
                                            <p:txEl>
                                              <p:pRg st="5" end="5"/>
                                            </p:txEl>
                                          </p:spTgt>
                                        </p:tgtEl>
                                      </p:cBhvr>
                                    </p:animEffect>
                                    <p:anim calcmode="lin" valueType="num">
                                      <p:cBhvr>
                                        <p:cTn id="72" dur="1822" tmFilter="0,0; 0.14,0.36; 0.43,0.73; 0.71,0.91; 1.0,1.0">
                                          <p:stCondLst>
                                            <p:cond delay="0"/>
                                          </p:stCondLst>
                                        </p:cTn>
                                        <p:tgtEl>
                                          <p:spTgt spid="4">
                                            <p:txEl>
                                              <p:pRg st="5" end="5"/>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4">
                                            <p:txEl>
                                              <p:pRg st="5" end="5"/>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4">
                                            <p:txEl>
                                              <p:pRg st="5" end="5"/>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4">
                                            <p:txEl>
                                              <p:pRg st="5" end="5"/>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4">
                                            <p:txEl>
                                              <p:pRg st="5" end="5"/>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4">
                                            <p:txEl>
                                              <p:pRg st="5" end="5"/>
                                            </p:txEl>
                                          </p:spTgt>
                                        </p:tgtEl>
                                      </p:cBhvr>
                                      <p:to x="100000" y="60000"/>
                                    </p:animScale>
                                    <p:animScale>
                                      <p:cBhvr>
                                        <p:cTn id="78" dur="166" decel="50000">
                                          <p:stCondLst>
                                            <p:cond delay="676"/>
                                          </p:stCondLst>
                                        </p:cTn>
                                        <p:tgtEl>
                                          <p:spTgt spid="4">
                                            <p:txEl>
                                              <p:pRg st="5" end="5"/>
                                            </p:txEl>
                                          </p:spTgt>
                                        </p:tgtEl>
                                      </p:cBhvr>
                                      <p:to x="100000" y="100000"/>
                                    </p:animScale>
                                    <p:animScale>
                                      <p:cBhvr>
                                        <p:cTn id="79" dur="26">
                                          <p:stCondLst>
                                            <p:cond delay="1312"/>
                                          </p:stCondLst>
                                        </p:cTn>
                                        <p:tgtEl>
                                          <p:spTgt spid="4">
                                            <p:txEl>
                                              <p:pRg st="5" end="5"/>
                                            </p:txEl>
                                          </p:spTgt>
                                        </p:tgtEl>
                                      </p:cBhvr>
                                      <p:to x="100000" y="80000"/>
                                    </p:animScale>
                                    <p:animScale>
                                      <p:cBhvr>
                                        <p:cTn id="80" dur="166" decel="50000">
                                          <p:stCondLst>
                                            <p:cond delay="1338"/>
                                          </p:stCondLst>
                                        </p:cTn>
                                        <p:tgtEl>
                                          <p:spTgt spid="4">
                                            <p:txEl>
                                              <p:pRg st="5" end="5"/>
                                            </p:txEl>
                                          </p:spTgt>
                                        </p:tgtEl>
                                      </p:cBhvr>
                                      <p:to x="100000" y="100000"/>
                                    </p:animScale>
                                    <p:animScale>
                                      <p:cBhvr>
                                        <p:cTn id="81" dur="26">
                                          <p:stCondLst>
                                            <p:cond delay="1642"/>
                                          </p:stCondLst>
                                        </p:cTn>
                                        <p:tgtEl>
                                          <p:spTgt spid="4">
                                            <p:txEl>
                                              <p:pRg st="5" end="5"/>
                                            </p:txEl>
                                          </p:spTgt>
                                        </p:tgtEl>
                                      </p:cBhvr>
                                      <p:to x="100000" y="90000"/>
                                    </p:animScale>
                                    <p:animScale>
                                      <p:cBhvr>
                                        <p:cTn id="82" dur="166" decel="50000">
                                          <p:stCondLst>
                                            <p:cond delay="1668"/>
                                          </p:stCondLst>
                                        </p:cTn>
                                        <p:tgtEl>
                                          <p:spTgt spid="4">
                                            <p:txEl>
                                              <p:pRg st="5" end="5"/>
                                            </p:txEl>
                                          </p:spTgt>
                                        </p:tgtEl>
                                      </p:cBhvr>
                                      <p:to x="100000" y="100000"/>
                                    </p:animScale>
                                    <p:animScale>
                                      <p:cBhvr>
                                        <p:cTn id="83" dur="26">
                                          <p:stCondLst>
                                            <p:cond delay="1808"/>
                                          </p:stCondLst>
                                        </p:cTn>
                                        <p:tgtEl>
                                          <p:spTgt spid="4">
                                            <p:txEl>
                                              <p:pRg st="5" end="5"/>
                                            </p:txEl>
                                          </p:spTgt>
                                        </p:tgtEl>
                                      </p:cBhvr>
                                      <p:to x="100000" y="95000"/>
                                    </p:animScale>
                                    <p:animScale>
                                      <p:cBhvr>
                                        <p:cTn id="84" dur="166" decel="50000">
                                          <p:stCondLst>
                                            <p:cond delay="1834"/>
                                          </p:stCondLst>
                                        </p:cTn>
                                        <p:tgtEl>
                                          <p:spTgt spid="4">
                                            <p:txEl>
                                              <p:pRg st="5" end="5"/>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4">
                                            <p:txEl>
                                              <p:pRg st="6" end="6"/>
                                            </p:txEl>
                                          </p:spTgt>
                                        </p:tgtEl>
                                        <p:attrNameLst>
                                          <p:attrName>style.visibility</p:attrName>
                                        </p:attrNameLst>
                                      </p:cBhvr>
                                      <p:to>
                                        <p:strVal val="visible"/>
                                      </p:to>
                                    </p:set>
                                    <p:animEffect transition="in" filter="wipe(down)">
                                      <p:cBhvr>
                                        <p:cTn id="87" dur="580">
                                          <p:stCondLst>
                                            <p:cond delay="0"/>
                                          </p:stCondLst>
                                        </p:cTn>
                                        <p:tgtEl>
                                          <p:spTgt spid="4">
                                            <p:txEl>
                                              <p:pRg st="6" end="6"/>
                                            </p:txEl>
                                          </p:spTgt>
                                        </p:tgtEl>
                                      </p:cBhvr>
                                    </p:animEffect>
                                    <p:anim calcmode="lin" valueType="num">
                                      <p:cBhvr>
                                        <p:cTn id="88" dur="1822" tmFilter="0,0; 0.14,0.36; 0.43,0.73; 0.71,0.91; 1.0,1.0">
                                          <p:stCondLst>
                                            <p:cond delay="0"/>
                                          </p:stCondLst>
                                        </p:cTn>
                                        <p:tgtEl>
                                          <p:spTgt spid="4">
                                            <p:txEl>
                                              <p:pRg st="6" end="6"/>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4">
                                            <p:txEl>
                                              <p:pRg st="6" end="6"/>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4">
                                            <p:txEl>
                                              <p:pRg st="6" end="6"/>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4">
                                            <p:txEl>
                                              <p:pRg st="6" end="6"/>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4">
                                            <p:txEl>
                                              <p:pRg st="6" end="6"/>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4">
                                            <p:txEl>
                                              <p:pRg st="6" end="6"/>
                                            </p:txEl>
                                          </p:spTgt>
                                        </p:tgtEl>
                                      </p:cBhvr>
                                      <p:to x="100000" y="60000"/>
                                    </p:animScale>
                                    <p:animScale>
                                      <p:cBhvr>
                                        <p:cTn id="94" dur="166" decel="50000">
                                          <p:stCondLst>
                                            <p:cond delay="676"/>
                                          </p:stCondLst>
                                        </p:cTn>
                                        <p:tgtEl>
                                          <p:spTgt spid="4">
                                            <p:txEl>
                                              <p:pRg st="6" end="6"/>
                                            </p:txEl>
                                          </p:spTgt>
                                        </p:tgtEl>
                                      </p:cBhvr>
                                      <p:to x="100000" y="100000"/>
                                    </p:animScale>
                                    <p:animScale>
                                      <p:cBhvr>
                                        <p:cTn id="95" dur="26">
                                          <p:stCondLst>
                                            <p:cond delay="1312"/>
                                          </p:stCondLst>
                                        </p:cTn>
                                        <p:tgtEl>
                                          <p:spTgt spid="4">
                                            <p:txEl>
                                              <p:pRg st="6" end="6"/>
                                            </p:txEl>
                                          </p:spTgt>
                                        </p:tgtEl>
                                      </p:cBhvr>
                                      <p:to x="100000" y="80000"/>
                                    </p:animScale>
                                    <p:animScale>
                                      <p:cBhvr>
                                        <p:cTn id="96" dur="166" decel="50000">
                                          <p:stCondLst>
                                            <p:cond delay="1338"/>
                                          </p:stCondLst>
                                        </p:cTn>
                                        <p:tgtEl>
                                          <p:spTgt spid="4">
                                            <p:txEl>
                                              <p:pRg st="6" end="6"/>
                                            </p:txEl>
                                          </p:spTgt>
                                        </p:tgtEl>
                                      </p:cBhvr>
                                      <p:to x="100000" y="100000"/>
                                    </p:animScale>
                                    <p:animScale>
                                      <p:cBhvr>
                                        <p:cTn id="97" dur="26">
                                          <p:stCondLst>
                                            <p:cond delay="1642"/>
                                          </p:stCondLst>
                                        </p:cTn>
                                        <p:tgtEl>
                                          <p:spTgt spid="4">
                                            <p:txEl>
                                              <p:pRg st="6" end="6"/>
                                            </p:txEl>
                                          </p:spTgt>
                                        </p:tgtEl>
                                      </p:cBhvr>
                                      <p:to x="100000" y="90000"/>
                                    </p:animScale>
                                    <p:animScale>
                                      <p:cBhvr>
                                        <p:cTn id="98" dur="166" decel="50000">
                                          <p:stCondLst>
                                            <p:cond delay="1668"/>
                                          </p:stCondLst>
                                        </p:cTn>
                                        <p:tgtEl>
                                          <p:spTgt spid="4">
                                            <p:txEl>
                                              <p:pRg st="6" end="6"/>
                                            </p:txEl>
                                          </p:spTgt>
                                        </p:tgtEl>
                                      </p:cBhvr>
                                      <p:to x="100000" y="100000"/>
                                    </p:animScale>
                                    <p:animScale>
                                      <p:cBhvr>
                                        <p:cTn id="99" dur="26">
                                          <p:stCondLst>
                                            <p:cond delay="1808"/>
                                          </p:stCondLst>
                                        </p:cTn>
                                        <p:tgtEl>
                                          <p:spTgt spid="4">
                                            <p:txEl>
                                              <p:pRg st="6" end="6"/>
                                            </p:txEl>
                                          </p:spTgt>
                                        </p:tgtEl>
                                      </p:cBhvr>
                                      <p:to x="100000" y="95000"/>
                                    </p:animScale>
                                    <p:animScale>
                                      <p:cBhvr>
                                        <p:cTn id="100" dur="166" decel="50000">
                                          <p:stCondLst>
                                            <p:cond delay="1834"/>
                                          </p:stCondLst>
                                        </p:cTn>
                                        <p:tgtEl>
                                          <p:spTgt spid="4">
                                            <p:txEl>
                                              <p:pRg st="6" end="6"/>
                                            </p:txEl>
                                          </p:spTgt>
                                        </p:tgtEl>
                                      </p:cBhvr>
                                      <p:to x="100000" y="100000"/>
                                    </p:animScale>
                                  </p:childTnLst>
                                </p:cTn>
                              </p:par>
                              <p:par>
                                <p:cTn id="101" presetID="26" presetClass="entr" presetSubtype="0" fill="hold" nodeType="withEffect">
                                  <p:stCondLst>
                                    <p:cond delay="0"/>
                                  </p:stCondLst>
                                  <p:childTnLst>
                                    <p:set>
                                      <p:cBhvr>
                                        <p:cTn id="102" dur="1" fill="hold">
                                          <p:stCondLst>
                                            <p:cond delay="0"/>
                                          </p:stCondLst>
                                        </p:cTn>
                                        <p:tgtEl>
                                          <p:spTgt spid="4">
                                            <p:txEl>
                                              <p:pRg st="7" end="7"/>
                                            </p:txEl>
                                          </p:spTgt>
                                        </p:tgtEl>
                                        <p:attrNameLst>
                                          <p:attrName>style.visibility</p:attrName>
                                        </p:attrNameLst>
                                      </p:cBhvr>
                                      <p:to>
                                        <p:strVal val="visible"/>
                                      </p:to>
                                    </p:set>
                                    <p:animEffect transition="in" filter="wipe(down)">
                                      <p:cBhvr>
                                        <p:cTn id="103" dur="580">
                                          <p:stCondLst>
                                            <p:cond delay="0"/>
                                          </p:stCondLst>
                                        </p:cTn>
                                        <p:tgtEl>
                                          <p:spTgt spid="4">
                                            <p:txEl>
                                              <p:pRg st="7" end="7"/>
                                            </p:txEl>
                                          </p:spTgt>
                                        </p:tgtEl>
                                      </p:cBhvr>
                                    </p:animEffect>
                                    <p:anim calcmode="lin" valueType="num">
                                      <p:cBhvr>
                                        <p:cTn id="104" dur="1822" tmFilter="0,0; 0.14,0.36; 0.43,0.73; 0.71,0.91; 1.0,1.0">
                                          <p:stCondLst>
                                            <p:cond delay="0"/>
                                          </p:stCondLst>
                                        </p:cTn>
                                        <p:tgtEl>
                                          <p:spTgt spid="4">
                                            <p:txEl>
                                              <p:pRg st="7" end="7"/>
                                            </p:txEl>
                                          </p:spTgt>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4">
                                            <p:txEl>
                                              <p:pRg st="7" end="7"/>
                                            </p:txEl>
                                          </p:spTgt>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4">
                                            <p:txEl>
                                              <p:pRg st="7" end="7"/>
                                            </p:txEl>
                                          </p:spTgt>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4">
                                            <p:txEl>
                                              <p:pRg st="7" end="7"/>
                                            </p:txEl>
                                          </p:spTgt>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4">
                                            <p:txEl>
                                              <p:pRg st="7" end="7"/>
                                            </p:txEl>
                                          </p:spTgt>
                                        </p:tgtEl>
                                        <p:attrNameLst>
                                          <p:attrName>ppt_y</p:attrName>
                                        </p:attrNameLst>
                                      </p:cBhvr>
                                      <p:tavLst>
                                        <p:tav tm="0" fmla="#ppt_y-sin(pi*$)/81">
                                          <p:val>
                                            <p:fltVal val="0"/>
                                          </p:val>
                                        </p:tav>
                                        <p:tav tm="100000">
                                          <p:val>
                                            <p:fltVal val="1"/>
                                          </p:val>
                                        </p:tav>
                                      </p:tavLst>
                                    </p:anim>
                                    <p:animScale>
                                      <p:cBhvr>
                                        <p:cTn id="109" dur="26">
                                          <p:stCondLst>
                                            <p:cond delay="650"/>
                                          </p:stCondLst>
                                        </p:cTn>
                                        <p:tgtEl>
                                          <p:spTgt spid="4">
                                            <p:txEl>
                                              <p:pRg st="7" end="7"/>
                                            </p:txEl>
                                          </p:spTgt>
                                        </p:tgtEl>
                                      </p:cBhvr>
                                      <p:to x="100000" y="60000"/>
                                    </p:animScale>
                                    <p:animScale>
                                      <p:cBhvr>
                                        <p:cTn id="110" dur="166" decel="50000">
                                          <p:stCondLst>
                                            <p:cond delay="676"/>
                                          </p:stCondLst>
                                        </p:cTn>
                                        <p:tgtEl>
                                          <p:spTgt spid="4">
                                            <p:txEl>
                                              <p:pRg st="7" end="7"/>
                                            </p:txEl>
                                          </p:spTgt>
                                        </p:tgtEl>
                                      </p:cBhvr>
                                      <p:to x="100000" y="100000"/>
                                    </p:animScale>
                                    <p:animScale>
                                      <p:cBhvr>
                                        <p:cTn id="111" dur="26">
                                          <p:stCondLst>
                                            <p:cond delay="1312"/>
                                          </p:stCondLst>
                                        </p:cTn>
                                        <p:tgtEl>
                                          <p:spTgt spid="4">
                                            <p:txEl>
                                              <p:pRg st="7" end="7"/>
                                            </p:txEl>
                                          </p:spTgt>
                                        </p:tgtEl>
                                      </p:cBhvr>
                                      <p:to x="100000" y="80000"/>
                                    </p:animScale>
                                    <p:animScale>
                                      <p:cBhvr>
                                        <p:cTn id="112" dur="166" decel="50000">
                                          <p:stCondLst>
                                            <p:cond delay="1338"/>
                                          </p:stCondLst>
                                        </p:cTn>
                                        <p:tgtEl>
                                          <p:spTgt spid="4">
                                            <p:txEl>
                                              <p:pRg st="7" end="7"/>
                                            </p:txEl>
                                          </p:spTgt>
                                        </p:tgtEl>
                                      </p:cBhvr>
                                      <p:to x="100000" y="100000"/>
                                    </p:animScale>
                                    <p:animScale>
                                      <p:cBhvr>
                                        <p:cTn id="113" dur="26">
                                          <p:stCondLst>
                                            <p:cond delay="1642"/>
                                          </p:stCondLst>
                                        </p:cTn>
                                        <p:tgtEl>
                                          <p:spTgt spid="4">
                                            <p:txEl>
                                              <p:pRg st="7" end="7"/>
                                            </p:txEl>
                                          </p:spTgt>
                                        </p:tgtEl>
                                      </p:cBhvr>
                                      <p:to x="100000" y="90000"/>
                                    </p:animScale>
                                    <p:animScale>
                                      <p:cBhvr>
                                        <p:cTn id="114" dur="166" decel="50000">
                                          <p:stCondLst>
                                            <p:cond delay="1668"/>
                                          </p:stCondLst>
                                        </p:cTn>
                                        <p:tgtEl>
                                          <p:spTgt spid="4">
                                            <p:txEl>
                                              <p:pRg st="7" end="7"/>
                                            </p:txEl>
                                          </p:spTgt>
                                        </p:tgtEl>
                                      </p:cBhvr>
                                      <p:to x="100000" y="100000"/>
                                    </p:animScale>
                                    <p:animScale>
                                      <p:cBhvr>
                                        <p:cTn id="115" dur="26">
                                          <p:stCondLst>
                                            <p:cond delay="1808"/>
                                          </p:stCondLst>
                                        </p:cTn>
                                        <p:tgtEl>
                                          <p:spTgt spid="4">
                                            <p:txEl>
                                              <p:pRg st="7" end="7"/>
                                            </p:txEl>
                                          </p:spTgt>
                                        </p:tgtEl>
                                      </p:cBhvr>
                                      <p:to x="100000" y="95000"/>
                                    </p:animScale>
                                    <p:animScale>
                                      <p:cBhvr>
                                        <p:cTn id="116" dur="166" decel="50000">
                                          <p:stCondLst>
                                            <p:cond delay="1834"/>
                                          </p:stCondLst>
                                        </p:cTn>
                                        <p:tgtEl>
                                          <p:spTgt spid="4">
                                            <p:txEl>
                                              <p:pRg st="7" end="7"/>
                                            </p:txEl>
                                          </p:spTgt>
                                        </p:tgtEl>
                                      </p:cBhvr>
                                      <p:to x="100000" y="100000"/>
                                    </p:animScale>
                                  </p:childTnLst>
                                </p:cTn>
                              </p:par>
                              <p:par>
                                <p:cTn id="117" presetID="26" presetClass="entr" presetSubtype="0" fill="hold" nodeType="withEffect">
                                  <p:stCondLst>
                                    <p:cond delay="0"/>
                                  </p:stCondLst>
                                  <p:childTnLst>
                                    <p:set>
                                      <p:cBhvr>
                                        <p:cTn id="118" dur="1" fill="hold">
                                          <p:stCondLst>
                                            <p:cond delay="0"/>
                                          </p:stCondLst>
                                        </p:cTn>
                                        <p:tgtEl>
                                          <p:spTgt spid="4">
                                            <p:txEl>
                                              <p:pRg st="8" end="8"/>
                                            </p:txEl>
                                          </p:spTgt>
                                        </p:tgtEl>
                                        <p:attrNameLst>
                                          <p:attrName>style.visibility</p:attrName>
                                        </p:attrNameLst>
                                      </p:cBhvr>
                                      <p:to>
                                        <p:strVal val="visible"/>
                                      </p:to>
                                    </p:set>
                                    <p:animEffect transition="in" filter="wipe(down)">
                                      <p:cBhvr>
                                        <p:cTn id="119" dur="580">
                                          <p:stCondLst>
                                            <p:cond delay="0"/>
                                          </p:stCondLst>
                                        </p:cTn>
                                        <p:tgtEl>
                                          <p:spTgt spid="4">
                                            <p:txEl>
                                              <p:pRg st="8" end="8"/>
                                            </p:txEl>
                                          </p:spTgt>
                                        </p:tgtEl>
                                      </p:cBhvr>
                                    </p:animEffect>
                                    <p:anim calcmode="lin" valueType="num">
                                      <p:cBhvr>
                                        <p:cTn id="120" dur="1822" tmFilter="0,0; 0.14,0.36; 0.43,0.73; 0.71,0.91; 1.0,1.0">
                                          <p:stCondLst>
                                            <p:cond delay="0"/>
                                          </p:stCondLst>
                                        </p:cTn>
                                        <p:tgtEl>
                                          <p:spTgt spid="4">
                                            <p:txEl>
                                              <p:pRg st="8" end="8"/>
                                            </p:txEl>
                                          </p:spTgt>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4">
                                            <p:txEl>
                                              <p:pRg st="8" end="8"/>
                                            </p:txEl>
                                          </p:spTgt>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4">
                                            <p:txEl>
                                              <p:pRg st="8" end="8"/>
                                            </p:txEl>
                                          </p:spTgt>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4">
                                            <p:txEl>
                                              <p:pRg st="8" end="8"/>
                                            </p:txEl>
                                          </p:spTgt>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4">
                                            <p:txEl>
                                              <p:pRg st="8" end="8"/>
                                            </p:txEl>
                                          </p:spTgt>
                                        </p:tgtEl>
                                        <p:attrNameLst>
                                          <p:attrName>ppt_y</p:attrName>
                                        </p:attrNameLst>
                                      </p:cBhvr>
                                      <p:tavLst>
                                        <p:tav tm="0" fmla="#ppt_y-sin(pi*$)/81">
                                          <p:val>
                                            <p:fltVal val="0"/>
                                          </p:val>
                                        </p:tav>
                                        <p:tav tm="100000">
                                          <p:val>
                                            <p:fltVal val="1"/>
                                          </p:val>
                                        </p:tav>
                                      </p:tavLst>
                                    </p:anim>
                                    <p:animScale>
                                      <p:cBhvr>
                                        <p:cTn id="125" dur="26">
                                          <p:stCondLst>
                                            <p:cond delay="650"/>
                                          </p:stCondLst>
                                        </p:cTn>
                                        <p:tgtEl>
                                          <p:spTgt spid="4">
                                            <p:txEl>
                                              <p:pRg st="8" end="8"/>
                                            </p:txEl>
                                          </p:spTgt>
                                        </p:tgtEl>
                                      </p:cBhvr>
                                      <p:to x="100000" y="60000"/>
                                    </p:animScale>
                                    <p:animScale>
                                      <p:cBhvr>
                                        <p:cTn id="126" dur="166" decel="50000">
                                          <p:stCondLst>
                                            <p:cond delay="676"/>
                                          </p:stCondLst>
                                        </p:cTn>
                                        <p:tgtEl>
                                          <p:spTgt spid="4">
                                            <p:txEl>
                                              <p:pRg st="8" end="8"/>
                                            </p:txEl>
                                          </p:spTgt>
                                        </p:tgtEl>
                                      </p:cBhvr>
                                      <p:to x="100000" y="100000"/>
                                    </p:animScale>
                                    <p:animScale>
                                      <p:cBhvr>
                                        <p:cTn id="127" dur="26">
                                          <p:stCondLst>
                                            <p:cond delay="1312"/>
                                          </p:stCondLst>
                                        </p:cTn>
                                        <p:tgtEl>
                                          <p:spTgt spid="4">
                                            <p:txEl>
                                              <p:pRg st="8" end="8"/>
                                            </p:txEl>
                                          </p:spTgt>
                                        </p:tgtEl>
                                      </p:cBhvr>
                                      <p:to x="100000" y="80000"/>
                                    </p:animScale>
                                    <p:animScale>
                                      <p:cBhvr>
                                        <p:cTn id="128" dur="166" decel="50000">
                                          <p:stCondLst>
                                            <p:cond delay="1338"/>
                                          </p:stCondLst>
                                        </p:cTn>
                                        <p:tgtEl>
                                          <p:spTgt spid="4">
                                            <p:txEl>
                                              <p:pRg st="8" end="8"/>
                                            </p:txEl>
                                          </p:spTgt>
                                        </p:tgtEl>
                                      </p:cBhvr>
                                      <p:to x="100000" y="100000"/>
                                    </p:animScale>
                                    <p:animScale>
                                      <p:cBhvr>
                                        <p:cTn id="129" dur="26">
                                          <p:stCondLst>
                                            <p:cond delay="1642"/>
                                          </p:stCondLst>
                                        </p:cTn>
                                        <p:tgtEl>
                                          <p:spTgt spid="4">
                                            <p:txEl>
                                              <p:pRg st="8" end="8"/>
                                            </p:txEl>
                                          </p:spTgt>
                                        </p:tgtEl>
                                      </p:cBhvr>
                                      <p:to x="100000" y="90000"/>
                                    </p:animScale>
                                    <p:animScale>
                                      <p:cBhvr>
                                        <p:cTn id="130" dur="166" decel="50000">
                                          <p:stCondLst>
                                            <p:cond delay="1668"/>
                                          </p:stCondLst>
                                        </p:cTn>
                                        <p:tgtEl>
                                          <p:spTgt spid="4">
                                            <p:txEl>
                                              <p:pRg st="8" end="8"/>
                                            </p:txEl>
                                          </p:spTgt>
                                        </p:tgtEl>
                                      </p:cBhvr>
                                      <p:to x="100000" y="100000"/>
                                    </p:animScale>
                                    <p:animScale>
                                      <p:cBhvr>
                                        <p:cTn id="131" dur="26">
                                          <p:stCondLst>
                                            <p:cond delay="1808"/>
                                          </p:stCondLst>
                                        </p:cTn>
                                        <p:tgtEl>
                                          <p:spTgt spid="4">
                                            <p:txEl>
                                              <p:pRg st="8" end="8"/>
                                            </p:txEl>
                                          </p:spTgt>
                                        </p:tgtEl>
                                      </p:cBhvr>
                                      <p:to x="100000" y="95000"/>
                                    </p:animScale>
                                    <p:animScale>
                                      <p:cBhvr>
                                        <p:cTn id="132" dur="166" decel="50000">
                                          <p:stCondLst>
                                            <p:cond delay="1834"/>
                                          </p:stCondLst>
                                        </p:cTn>
                                        <p:tgtEl>
                                          <p:spTgt spid="4">
                                            <p:txEl>
                                              <p:pRg st="8" end="8"/>
                                            </p:txEl>
                                          </p:spTgt>
                                        </p:tgtEl>
                                      </p:cBhvr>
                                      <p:to x="100000" y="100000"/>
                                    </p:animScale>
                                  </p:childTnLst>
                                </p:cTn>
                              </p:par>
                              <p:par>
                                <p:cTn id="133" presetID="26" presetClass="entr" presetSubtype="0" fill="hold" nodeType="withEffect">
                                  <p:stCondLst>
                                    <p:cond delay="0"/>
                                  </p:stCondLst>
                                  <p:childTnLst>
                                    <p:set>
                                      <p:cBhvr>
                                        <p:cTn id="134" dur="1" fill="hold">
                                          <p:stCondLst>
                                            <p:cond delay="0"/>
                                          </p:stCondLst>
                                        </p:cTn>
                                        <p:tgtEl>
                                          <p:spTgt spid="4">
                                            <p:txEl>
                                              <p:pRg st="9" end="9"/>
                                            </p:txEl>
                                          </p:spTgt>
                                        </p:tgtEl>
                                        <p:attrNameLst>
                                          <p:attrName>style.visibility</p:attrName>
                                        </p:attrNameLst>
                                      </p:cBhvr>
                                      <p:to>
                                        <p:strVal val="visible"/>
                                      </p:to>
                                    </p:set>
                                    <p:animEffect transition="in" filter="wipe(down)">
                                      <p:cBhvr>
                                        <p:cTn id="135" dur="580">
                                          <p:stCondLst>
                                            <p:cond delay="0"/>
                                          </p:stCondLst>
                                        </p:cTn>
                                        <p:tgtEl>
                                          <p:spTgt spid="4">
                                            <p:txEl>
                                              <p:pRg st="9" end="9"/>
                                            </p:txEl>
                                          </p:spTgt>
                                        </p:tgtEl>
                                      </p:cBhvr>
                                    </p:animEffect>
                                    <p:anim calcmode="lin" valueType="num">
                                      <p:cBhvr>
                                        <p:cTn id="136" dur="1822" tmFilter="0,0; 0.14,0.36; 0.43,0.73; 0.71,0.91; 1.0,1.0">
                                          <p:stCondLst>
                                            <p:cond delay="0"/>
                                          </p:stCondLst>
                                        </p:cTn>
                                        <p:tgtEl>
                                          <p:spTgt spid="4">
                                            <p:txEl>
                                              <p:pRg st="9" end="9"/>
                                            </p:txEl>
                                          </p:spTgt>
                                        </p:tgtEl>
                                        <p:attrNameLst>
                                          <p:attrName>ppt_x</p:attrName>
                                        </p:attrNameLst>
                                      </p:cBhvr>
                                      <p:tavLst>
                                        <p:tav tm="0">
                                          <p:val>
                                            <p:strVal val="#ppt_x-0.25"/>
                                          </p:val>
                                        </p:tav>
                                        <p:tav tm="100000">
                                          <p:val>
                                            <p:strVal val="#ppt_x"/>
                                          </p:val>
                                        </p:tav>
                                      </p:tavLst>
                                    </p:anim>
                                    <p:anim calcmode="lin" valueType="num">
                                      <p:cBhvr>
                                        <p:cTn id="137" dur="664" tmFilter="0.0,0.0; 0.25,0.07; 0.50,0.2; 0.75,0.467; 1.0,1.0">
                                          <p:stCondLst>
                                            <p:cond delay="0"/>
                                          </p:stCondLst>
                                        </p:cTn>
                                        <p:tgtEl>
                                          <p:spTgt spid="4">
                                            <p:txEl>
                                              <p:pRg st="9" end="9"/>
                                            </p:txEl>
                                          </p:spTgt>
                                        </p:tgtEl>
                                        <p:attrNameLst>
                                          <p:attrName>ppt_y</p:attrName>
                                        </p:attrNameLst>
                                      </p:cBhvr>
                                      <p:tavLst>
                                        <p:tav tm="0" fmla="#ppt_y-sin(pi*$)/3">
                                          <p:val>
                                            <p:fltVal val="0.5"/>
                                          </p:val>
                                        </p:tav>
                                        <p:tav tm="100000">
                                          <p:val>
                                            <p:fltVal val="1"/>
                                          </p:val>
                                        </p:tav>
                                      </p:tavLst>
                                    </p:anim>
                                    <p:anim calcmode="lin" valueType="num">
                                      <p:cBhvr>
                                        <p:cTn id="138" dur="664" tmFilter="0, 0; 0.125,0.2665; 0.25,0.4; 0.375,0.465; 0.5,0.5;  0.625,0.535; 0.75,0.6; 0.875,0.7335; 1,1">
                                          <p:stCondLst>
                                            <p:cond delay="664"/>
                                          </p:stCondLst>
                                        </p:cTn>
                                        <p:tgtEl>
                                          <p:spTgt spid="4">
                                            <p:txEl>
                                              <p:pRg st="9" end="9"/>
                                            </p:txEl>
                                          </p:spTgt>
                                        </p:tgtEl>
                                        <p:attrNameLst>
                                          <p:attrName>ppt_y</p:attrName>
                                        </p:attrNameLst>
                                      </p:cBhvr>
                                      <p:tavLst>
                                        <p:tav tm="0" fmla="#ppt_y-sin(pi*$)/9">
                                          <p:val>
                                            <p:fltVal val="0"/>
                                          </p:val>
                                        </p:tav>
                                        <p:tav tm="100000">
                                          <p:val>
                                            <p:fltVal val="1"/>
                                          </p:val>
                                        </p:tav>
                                      </p:tavLst>
                                    </p:anim>
                                    <p:anim calcmode="lin" valueType="num">
                                      <p:cBhvr>
                                        <p:cTn id="139" dur="332" tmFilter="0, 0; 0.125,0.2665; 0.25,0.4; 0.375,0.465; 0.5,0.5;  0.625,0.535; 0.75,0.6; 0.875,0.7335; 1,1">
                                          <p:stCondLst>
                                            <p:cond delay="1324"/>
                                          </p:stCondLst>
                                        </p:cTn>
                                        <p:tgtEl>
                                          <p:spTgt spid="4">
                                            <p:txEl>
                                              <p:pRg st="9" end="9"/>
                                            </p:txEl>
                                          </p:spTgt>
                                        </p:tgtEl>
                                        <p:attrNameLst>
                                          <p:attrName>ppt_y</p:attrName>
                                        </p:attrNameLst>
                                      </p:cBhvr>
                                      <p:tavLst>
                                        <p:tav tm="0" fmla="#ppt_y-sin(pi*$)/27">
                                          <p:val>
                                            <p:fltVal val="0"/>
                                          </p:val>
                                        </p:tav>
                                        <p:tav tm="100000">
                                          <p:val>
                                            <p:fltVal val="1"/>
                                          </p:val>
                                        </p:tav>
                                      </p:tavLst>
                                    </p:anim>
                                    <p:anim calcmode="lin" valueType="num">
                                      <p:cBhvr>
                                        <p:cTn id="140" dur="164" tmFilter="0, 0; 0.125,0.2665; 0.25,0.4; 0.375,0.465; 0.5,0.5;  0.625,0.535; 0.75,0.6; 0.875,0.7335; 1,1">
                                          <p:stCondLst>
                                            <p:cond delay="1656"/>
                                          </p:stCondLst>
                                        </p:cTn>
                                        <p:tgtEl>
                                          <p:spTgt spid="4">
                                            <p:txEl>
                                              <p:pRg st="9" end="9"/>
                                            </p:txEl>
                                          </p:spTgt>
                                        </p:tgtEl>
                                        <p:attrNameLst>
                                          <p:attrName>ppt_y</p:attrName>
                                        </p:attrNameLst>
                                      </p:cBhvr>
                                      <p:tavLst>
                                        <p:tav tm="0" fmla="#ppt_y-sin(pi*$)/81">
                                          <p:val>
                                            <p:fltVal val="0"/>
                                          </p:val>
                                        </p:tav>
                                        <p:tav tm="100000">
                                          <p:val>
                                            <p:fltVal val="1"/>
                                          </p:val>
                                        </p:tav>
                                      </p:tavLst>
                                    </p:anim>
                                    <p:animScale>
                                      <p:cBhvr>
                                        <p:cTn id="141" dur="26">
                                          <p:stCondLst>
                                            <p:cond delay="650"/>
                                          </p:stCondLst>
                                        </p:cTn>
                                        <p:tgtEl>
                                          <p:spTgt spid="4">
                                            <p:txEl>
                                              <p:pRg st="9" end="9"/>
                                            </p:txEl>
                                          </p:spTgt>
                                        </p:tgtEl>
                                      </p:cBhvr>
                                      <p:to x="100000" y="60000"/>
                                    </p:animScale>
                                    <p:animScale>
                                      <p:cBhvr>
                                        <p:cTn id="142" dur="166" decel="50000">
                                          <p:stCondLst>
                                            <p:cond delay="676"/>
                                          </p:stCondLst>
                                        </p:cTn>
                                        <p:tgtEl>
                                          <p:spTgt spid="4">
                                            <p:txEl>
                                              <p:pRg st="9" end="9"/>
                                            </p:txEl>
                                          </p:spTgt>
                                        </p:tgtEl>
                                      </p:cBhvr>
                                      <p:to x="100000" y="100000"/>
                                    </p:animScale>
                                    <p:animScale>
                                      <p:cBhvr>
                                        <p:cTn id="143" dur="26">
                                          <p:stCondLst>
                                            <p:cond delay="1312"/>
                                          </p:stCondLst>
                                        </p:cTn>
                                        <p:tgtEl>
                                          <p:spTgt spid="4">
                                            <p:txEl>
                                              <p:pRg st="9" end="9"/>
                                            </p:txEl>
                                          </p:spTgt>
                                        </p:tgtEl>
                                      </p:cBhvr>
                                      <p:to x="100000" y="80000"/>
                                    </p:animScale>
                                    <p:animScale>
                                      <p:cBhvr>
                                        <p:cTn id="144" dur="166" decel="50000">
                                          <p:stCondLst>
                                            <p:cond delay="1338"/>
                                          </p:stCondLst>
                                        </p:cTn>
                                        <p:tgtEl>
                                          <p:spTgt spid="4">
                                            <p:txEl>
                                              <p:pRg st="9" end="9"/>
                                            </p:txEl>
                                          </p:spTgt>
                                        </p:tgtEl>
                                      </p:cBhvr>
                                      <p:to x="100000" y="100000"/>
                                    </p:animScale>
                                    <p:animScale>
                                      <p:cBhvr>
                                        <p:cTn id="145" dur="26">
                                          <p:stCondLst>
                                            <p:cond delay="1642"/>
                                          </p:stCondLst>
                                        </p:cTn>
                                        <p:tgtEl>
                                          <p:spTgt spid="4">
                                            <p:txEl>
                                              <p:pRg st="9" end="9"/>
                                            </p:txEl>
                                          </p:spTgt>
                                        </p:tgtEl>
                                      </p:cBhvr>
                                      <p:to x="100000" y="90000"/>
                                    </p:animScale>
                                    <p:animScale>
                                      <p:cBhvr>
                                        <p:cTn id="146" dur="166" decel="50000">
                                          <p:stCondLst>
                                            <p:cond delay="1668"/>
                                          </p:stCondLst>
                                        </p:cTn>
                                        <p:tgtEl>
                                          <p:spTgt spid="4">
                                            <p:txEl>
                                              <p:pRg st="9" end="9"/>
                                            </p:txEl>
                                          </p:spTgt>
                                        </p:tgtEl>
                                      </p:cBhvr>
                                      <p:to x="100000" y="100000"/>
                                    </p:animScale>
                                    <p:animScale>
                                      <p:cBhvr>
                                        <p:cTn id="147" dur="26">
                                          <p:stCondLst>
                                            <p:cond delay="1808"/>
                                          </p:stCondLst>
                                        </p:cTn>
                                        <p:tgtEl>
                                          <p:spTgt spid="4">
                                            <p:txEl>
                                              <p:pRg st="9" end="9"/>
                                            </p:txEl>
                                          </p:spTgt>
                                        </p:tgtEl>
                                      </p:cBhvr>
                                      <p:to x="100000" y="95000"/>
                                    </p:animScale>
                                    <p:animScale>
                                      <p:cBhvr>
                                        <p:cTn id="148" dur="166" decel="50000">
                                          <p:stCondLst>
                                            <p:cond delay="1834"/>
                                          </p:stCondLst>
                                        </p:cTn>
                                        <p:tgtEl>
                                          <p:spTgt spid="4">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10" name="Rectangle 2"/>
          <p:cNvSpPr txBox="1">
            <a:spLocks noChangeArrowheads="1"/>
          </p:cNvSpPr>
          <p:nvPr/>
        </p:nvSpPr>
        <p:spPr bwMode="auto">
          <a:xfrm>
            <a:off x="152400" y="922338"/>
            <a:ext cx="8832850" cy="4792662"/>
          </a:xfrm>
          <a:prstGeom prst="rect">
            <a:avLst/>
          </a:prstGeom>
          <a:noFill/>
          <a:ln w="76200" cmpd="tri">
            <a:noFill/>
            <a:miter lim="800000"/>
            <a:headEnd/>
            <a:tailEnd/>
          </a:ln>
        </p:spPr>
        <p:txBody>
          <a:bodyPr/>
          <a:lstStyle/>
          <a:p>
            <a:pPr marL="342900" indent="-342900" algn="r" rtl="1">
              <a:lnSpc>
                <a:spcPct val="90000"/>
              </a:lnSpc>
              <a:spcBef>
                <a:spcPct val="10000"/>
              </a:spcBef>
              <a:defRPr/>
            </a:pPr>
            <a:r>
              <a:rPr lang="ar-SA" altLang="en-US" sz="3800" b="1" dirty="0">
                <a:latin typeface="+mn-lt"/>
                <a:cs typeface="B Lotus" pitchFamily="2" charset="-78"/>
              </a:rPr>
              <a:t>7-3-7    كنترل تغييرات طراحي و توسعه</a:t>
            </a:r>
            <a:br>
              <a:rPr lang="ar-SA" altLang="en-US" sz="3800" b="1" dirty="0">
                <a:latin typeface="+mn-lt"/>
                <a:cs typeface="B Lotus" pitchFamily="2" charset="-78"/>
              </a:rPr>
            </a:br>
            <a:endParaRPr lang="ar-SA" altLang="en-US" sz="1500" b="1" dirty="0">
              <a:latin typeface="+mn-lt"/>
              <a:cs typeface="B Lotus" pitchFamily="2" charset="-78"/>
            </a:endParaRPr>
          </a:p>
          <a:p>
            <a:pPr marL="342900" indent="-342900" algn="r" rtl="1">
              <a:spcBef>
                <a:spcPct val="10000"/>
              </a:spcBef>
              <a:buFont typeface="Arial" pitchFamily="34" charset="0"/>
              <a:buChar char="•"/>
              <a:defRPr/>
            </a:pPr>
            <a:r>
              <a:rPr lang="ar-SA" altLang="en-US" sz="2600" b="1" dirty="0">
                <a:latin typeface="+mn-lt"/>
                <a:cs typeface="B Lotus" pitchFamily="2" charset="-78"/>
              </a:rPr>
              <a:t> تغييرات طراحي و توسعه بايد مشخص و سوابق آن نگهداري شود</a:t>
            </a:r>
            <a:r>
              <a:rPr lang="fa-IR" altLang="en-US" sz="2600" b="1" dirty="0">
                <a:latin typeface="+mn-lt"/>
                <a:cs typeface="B Lotus" pitchFamily="2" charset="-78"/>
              </a:rPr>
              <a:t>.</a:t>
            </a:r>
          </a:p>
          <a:p>
            <a:pPr marL="342900" indent="-342900" algn="r" rtl="1">
              <a:spcBef>
                <a:spcPct val="10000"/>
              </a:spcBef>
              <a:buFont typeface="Arial" pitchFamily="34" charset="0"/>
              <a:buChar char="•"/>
              <a:defRPr/>
            </a:pPr>
            <a:endParaRPr lang="ar-SA" altLang="en-US" sz="2600" b="1" dirty="0">
              <a:latin typeface="+mn-lt"/>
              <a:cs typeface="B Lotus" pitchFamily="2" charset="-78"/>
            </a:endParaRPr>
          </a:p>
          <a:p>
            <a:pPr marL="342900" indent="-342900" algn="r" rtl="1">
              <a:spcBef>
                <a:spcPct val="10000"/>
              </a:spcBef>
              <a:buFont typeface="Arial" pitchFamily="34" charset="0"/>
              <a:buChar char="•"/>
              <a:defRPr/>
            </a:pPr>
            <a:r>
              <a:rPr lang="ar-SA" altLang="en-US" sz="2600" b="1" dirty="0">
                <a:latin typeface="+mn-lt"/>
                <a:cs typeface="B Lotus" pitchFamily="2" charset="-78"/>
              </a:rPr>
              <a:t> بازنگري، تصديق و صحه گذاري تغييرات و تصويب قبل از اجرا</a:t>
            </a:r>
            <a:endParaRPr lang="fa-IR" altLang="en-US" sz="2600" b="1" dirty="0">
              <a:latin typeface="+mn-lt"/>
              <a:cs typeface="B Lotus" pitchFamily="2" charset="-78"/>
            </a:endParaRPr>
          </a:p>
          <a:p>
            <a:pPr marL="342900" indent="-342900" algn="r" rtl="1">
              <a:spcBef>
                <a:spcPct val="10000"/>
              </a:spcBef>
              <a:buFont typeface="Arial" pitchFamily="34" charset="0"/>
              <a:buChar char="•"/>
              <a:defRPr/>
            </a:pPr>
            <a:endParaRPr lang="ar-SA" altLang="en-US" sz="2600" b="1" dirty="0">
              <a:latin typeface="+mn-lt"/>
              <a:cs typeface="B Lotus" pitchFamily="2" charset="-78"/>
            </a:endParaRPr>
          </a:p>
          <a:p>
            <a:pPr marL="342900" indent="-342900" algn="r" rtl="1">
              <a:spcBef>
                <a:spcPct val="10000"/>
              </a:spcBef>
              <a:buFont typeface="Arial" pitchFamily="34" charset="0"/>
              <a:buChar char="•"/>
              <a:defRPr/>
            </a:pPr>
            <a:r>
              <a:rPr lang="ar-SA" altLang="en-US" sz="2600" b="1" dirty="0">
                <a:latin typeface="+mn-lt"/>
                <a:cs typeface="B Lotus" pitchFamily="2" charset="-78"/>
              </a:rPr>
              <a:t> بازنگري شامل ارزيابي تأثير تغييرات بر قطعات منفصله و</a:t>
            </a:r>
            <a:endParaRPr lang="fa-IR" altLang="en-US" sz="2600" b="1" dirty="0">
              <a:latin typeface="+mn-lt"/>
              <a:cs typeface="B Lotus" pitchFamily="2" charset="-78"/>
            </a:endParaRPr>
          </a:p>
          <a:p>
            <a:pPr marL="342900" indent="-342900" algn="r" rtl="1">
              <a:spcBef>
                <a:spcPct val="10000"/>
              </a:spcBef>
              <a:defRPr/>
            </a:pPr>
            <a:r>
              <a:rPr lang="ar-SA" altLang="en-US" sz="2600" b="1" dirty="0">
                <a:latin typeface="+mn-lt"/>
                <a:cs typeface="B Lotus" pitchFamily="2" charset="-78"/>
              </a:rPr>
              <a:t> محصولات تحويل شده</a:t>
            </a:r>
            <a:endParaRPr lang="fa-IR" altLang="en-US" sz="2600" b="1" dirty="0">
              <a:latin typeface="+mn-lt"/>
              <a:cs typeface="B Lotus" pitchFamily="2" charset="-78"/>
            </a:endParaRPr>
          </a:p>
          <a:p>
            <a:pPr marL="342900" indent="-342900" algn="r" rtl="1">
              <a:spcBef>
                <a:spcPct val="10000"/>
              </a:spcBef>
              <a:defRPr/>
            </a:pPr>
            <a:endParaRPr lang="ar-SA" altLang="en-US" sz="2600" b="1" dirty="0">
              <a:latin typeface="+mn-lt"/>
              <a:cs typeface="B Lotus" pitchFamily="2" charset="-78"/>
            </a:endParaRPr>
          </a:p>
          <a:p>
            <a:pPr marL="342900" indent="-342900" algn="r" rtl="1">
              <a:spcBef>
                <a:spcPct val="10000"/>
              </a:spcBef>
              <a:buFont typeface="Arial" pitchFamily="34" charset="0"/>
              <a:buChar char="•"/>
              <a:defRPr/>
            </a:pPr>
            <a:r>
              <a:rPr lang="ar-SA" altLang="en-US" sz="2600" b="1" dirty="0">
                <a:latin typeface="+mn-lt"/>
                <a:cs typeface="B Lotus" pitchFamily="2" charset="-78"/>
              </a:rPr>
              <a:t> نگهداري سوابق نتايج بازنگري تغييرات</a:t>
            </a:r>
          </a:p>
        </p:txBody>
      </p:sp>
      <p:graphicFrame>
        <p:nvGraphicFramePr>
          <p:cNvPr id="12290" name="Object 1024"/>
          <p:cNvGraphicFramePr>
            <a:graphicFrameLocks noChangeAspect="1"/>
          </p:cNvGraphicFramePr>
          <p:nvPr/>
        </p:nvGraphicFramePr>
        <p:xfrm>
          <a:off x="76200" y="3411538"/>
          <a:ext cx="2405063" cy="2600325"/>
        </p:xfrm>
        <a:graphic>
          <a:graphicData uri="http://schemas.openxmlformats.org/presentationml/2006/ole">
            <p:oleObj spid="_x0000_s10252" name="Clip" r:id="rId3" imgW="1136599" imgH="1229868" progId="">
              <p:embed/>
            </p:oleObj>
          </a:graphicData>
        </a:graphic>
      </p:graphicFrame>
      <p:pic>
        <p:nvPicPr>
          <p:cNvPr id="10249" name="Picture 10"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 decel="50000" fill="hold">
                                          <p:stCondLst>
                                            <p:cond delay="0"/>
                                          </p:stCondLst>
                                        </p:cTn>
                                        <p:tgtEl>
                                          <p:spTgt spid="1229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29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290"/>
                                        </p:tgtEl>
                                        <p:attrNameLst>
                                          <p:attrName>ppt_w</p:attrName>
                                        </p:attrNameLst>
                                      </p:cBhvr>
                                      <p:tavLst>
                                        <p:tav tm="0">
                                          <p:val>
                                            <p:strVal val="#ppt_w*.05"/>
                                          </p:val>
                                        </p:tav>
                                        <p:tav tm="100000">
                                          <p:val>
                                            <p:strVal val="#ppt_w"/>
                                          </p:val>
                                        </p:tav>
                                      </p:tavLst>
                                    </p:anim>
                                    <p:anim calcmode="lin" valueType="num">
                                      <p:cBhvr>
                                        <p:cTn id="10" dur="1000" fill="hold"/>
                                        <p:tgtEl>
                                          <p:spTgt spid="1229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29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29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29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290"/>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20" dur="1000" fill="hold"/>
                                        <p:tgtEl>
                                          <p:spTgt spid="10"/>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990600" y="228600"/>
            <a:ext cx="7512050" cy="5867400"/>
          </a:xfrm>
          <a:prstGeom prst="rect">
            <a:avLst/>
          </a:prstGeom>
          <a:noFill/>
          <a:ln w="9525">
            <a:noFill/>
            <a:miter lim="800000"/>
            <a:headEnd/>
            <a:tailEnd/>
          </a:ln>
        </p:spPr>
        <p:txBody>
          <a:bodyPr/>
          <a:lstStyle/>
          <a:p>
            <a:pPr algn="r" rtl="1" eaLnBrk="0" hangingPunct="0">
              <a:defRPr/>
            </a:pPr>
            <a:r>
              <a:rPr lang="ar-SA" altLang="en-US" sz="3600" b="1" dirty="0">
                <a:latin typeface="IPT.Nazanin" pitchFamily="10" charset="2"/>
                <a:cs typeface="B Lotus" pitchFamily="2" charset="-78"/>
              </a:rPr>
              <a:t>7-4</a:t>
            </a:r>
            <a:r>
              <a:rPr lang="ar-SA" altLang="en-US" sz="3600" b="1" dirty="0">
                <a:latin typeface="Times New Roman" pitchFamily="18" charset="0"/>
                <a:cs typeface="B Lotus" pitchFamily="2" charset="-78"/>
              </a:rPr>
              <a:t>   خريــد</a:t>
            </a:r>
            <a:endParaRPr lang="ar-SA" altLang="en-US" sz="3200" b="1" dirty="0">
              <a:latin typeface="Times New Roman" pitchFamily="18" charset="0"/>
              <a:cs typeface="B Lotus" pitchFamily="2" charset="-78"/>
            </a:endParaRPr>
          </a:p>
          <a:p>
            <a:pPr algn="r" rtl="1" eaLnBrk="0" hangingPunct="0">
              <a:lnSpc>
                <a:spcPct val="95000"/>
              </a:lnSpc>
              <a:defRPr/>
            </a:pPr>
            <a:r>
              <a:rPr lang="ar-SA" altLang="en-US" sz="1050" b="1" dirty="0">
                <a:latin typeface="Times New Roman" pitchFamily="18" charset="0"/>
                <a:cs typeface="B Lotus" pitchFamily="2" charset="-78"/>
              </a:rPr>
              <a:t>   </a:t>
            </a:r>
          </a:p>
          <a:p>
            <a:pPr algn="r" rtl="1" eaLnBrk="0" hangingPunct="0">
              <a:lnSpc>
                <a:spcPct val="95000"/>
              </a:lnSpc>
              <a:defRPr/>
            </a:pPr>
            <a:r>
              <a:rPr lang="ar-SA" altLang="en-US" sz="2000" b="1" dirty="0">
                <a:latin typeface="IPT.Nazanin" pitchFamily="10" charset="2"/>
                <a:cs typeface="B Lotus" pitchFamily="2" charset="-78"/>
              </a:rPr>
              <a:t>   7-4-1</a:t>
            </a:r>
            <a:r>
              <a:rPr lang="ar-SA" altLang="en-US" sz="2000" b="1" dirty="0">
                <a:latin typeface="Times New Roman" pitchFamily="18" charset="0"/>
                <a:cs typeface="B Lotus" pitchFamily="2" charset="-78"/>
              </a:rPr>
              <a:t> فرايند خريد</a:t>
            </a:r>
          </a:p>
          <a:p>
            <a:pPr algn="r" rtl="1" eaLnBrk="0" hangingPunct="0">
              <a:lnSpc>
                <a:spcPct val="95000"/>
              </a:lnSpc>
              <a:defRPr/>
            </a:pPr>
            <a:r>
              <a:rPr lang="ar-SA" altLang="en-US" sz="2000" b="1" dirty="0">
                <a:latin typeface="IPT.Nazanin" pitchFamily="10" charset="2"/>
                <a:cs typeface="B Lotus" pitchFamily="2" charset="-78"/>
              </a:rPr>
              <a:t>   7-4-2</a:t>
            </a:r>
            <a:r>
              <a:rPr lang="ar-SA" altLang="en-US" sz="2000" b="1" dirty="0">
                <a:latin typeface="Times New Roman" pitchFamily="18" charset="0"/>
                <a:cs typeface="B Lotus" pitchFamily="2" charset="-78"/>
              </a:rPr>
              <a:t> اطلاعات خريد</a:t>
            </a:r>
          </a:p>
          <a:p>
            <a:pPr algn="r" rtl="1" eaLnBrk="0" hangingPunct="0">
              <a:lnSpc>
                <a:spcPct val="95000"/>
              </a:lnSpc>
              <a:buFont typeface="IPT.Nazanin" pitchFamily="10" charset="2"/>
              <a:buChar char=" "/>
              <a:defRPr/>
            </a:pPr>
            <a:r>
              <a:rPr lang="ar-SA" altLang="en-US" sz="2000" b="1" dirty="0">
                <a:latin typeface="IPT.Nazanin" pitchFamily="10" charset="2"/>
                <a:cs typeface="B Lotus" pitchFamily="2" charset="-78"/>
              </a:rPr>
              <a:t>7-4-3</a:t>
            </a:r>
            <a:r>
              <a:rPr lang="ar-SA" altLang="en-US" sz="2000" b="1" dirty="0">
                <a:latin typeface="Times New Roman" pitchFamily="18" charset="0"/>
                <a:cs typeface="B Lotus" pitchFamily="2" charset="-78"/>
              </a:rPr>
              <a:t> تصديق محصول خريداري شده</a:t>
            </a:r>
            <a:endParaRPr lang="fa-IR" altLang="en-US" sz="2000" b="1" dirty="0">
              <a:latin typeface="Times New Roman" pitchFamily="18" charset="0"/>
              <a:cs typeface="B Lotus" pitchFamily="2" charset="-78"/>
            </a:endParaRPr>
          </a:p>
          <a:p>
            <a:pPr algn="r" rtl="1">
              <a:lnSpc>
                <a:spcPct val="120000"/>
              </a:lnSpc>
              <a:defRPr/>
            </a:pPr>
            <a:r>
              <a:rPr lang="ar-SA" altLang="en-US" sz="2800" b="1" u="sng" dirty="0">
                <a:latin typeface="IPT.Nazanin" pitchFamily="10" charset="2"/>
                <a:cs typeface="B Lotus" pitchFamily="2" charset="-78"/>
              </a:rPr>
              <a:t>7-4-1</a:t>
            </a:r>
            <a:r>
              <a:rPr lang="ar-SA" altLang="en-US" sz="2800" b="1" u="sng" dirty="0">
                <a:latin typeface="Arial" charset="0"/>
                <a:cs typeface="B Lotus" pitchFamily="2" charset="-78"/>
              </a:rPr>
              <a:t>   فرايند خريد</a:t>
            </a:r>
            <a:endParaRPr lang="ar-SA" altLang="en-US" sz="1600" b="1" u="sng" dirty="0">
              <a:latin typeface="Arial" charset="0"/>
              <a:cs typeface="B Lotus" pitchFamily="2" charset="-78"/>
            </a:endParaRPr>
          </a:p>
          <a:p>
            <a:pPr algn="r" rtl="1">
              <a:lnSpc>
                <a:spcPct val="120000"/>
              </a:lnSpc>
              <a:buFont typeface="Wingdings" pitchFamily="2" charset="2"/>
              <a:buChar char="Ø"/>
              <a:defRPr/>
            </a:pPr>
            <a:r>
              <a:rPr lang="ar-SA" altLang="en-US" sz="2000" b="1" dirty="0">
                <a:latin typeface="Arial" charset="0"/>
                <a:cs typeface="B Lotus" pitchFamily="2" charset="-78"/>
              </a:rPr>
              <a:t> اطمينان از تطابق محصول خريداري شده با نيازهاي مشخص شده</a:t>
            </a:r>
          </a:p>
          <a:p>
            <a:pPr algn="r" rtl="1">
              <a:lnSpc>
                <a:spcPct val="120000"/>
              </a:lnSpc>
              <a:buFont typeface="Wingdings" pitchFamily="2" charset="2"/>
              <a:buChar char="Ø"/>
              <a:defRPr/>
            </a:pPr>
            <a:r>
              <a:rPr lang="ar-SA" altLang="en-US" sz="2000" b="1" dirty="0">
                <a:latin typeface="Arial" charset="0"/>
                <a:cs typeface="B Lotus" pitchFamily="2" charset="-78"/>
              </a:rPr>
              <a:t> نوع و گستره كنترل بر روي عرضه كننده و محصول به تأثير محصول خريداري شده بر تحقق محصول بعدي يا محصول نهايي بستگي دارد</a:t>
            </a:r>
            <a:r>
              <a:rPr lang="fa-IR" altLang="en-US" sz="2000" b="1" dirty="0">
                <a:latin typeface="Arial" charset="0"/>
                <a:cs typeface="B Lotus" pitchFamily="2" charset="-78"/>
              </a:rPr>
              <a:t>.</a:t>
            </a:r>
            <a:endParaRPr lang="en-US" altLang="en-US" b="1" dirty="0">
              <a:latin typeface="Arial" charset="0"/>
              <a:cs typeface="B Lotus" pitchFamily="2" charset="-78"/>
            </a:endParaRPr>
          </a:p>
          <a:p>
            <a:pPr algn="r" rtl="1">
              <a:lnSpc>
                <a:spcPct val="120000"/>
              </a:lnSpc>
              <a:buFont typeface="Wingdings" pitchFamily="2" charset="2"/>
              <a:buChar char="Ø"/>
              <a:defRPr/>
            </a:pPr>
            <a:r>
              <a:rPr lang="en-US" altLang="en-US" sz="2000" b="1" dirty="0">
                <a:latin typeface="Arial" charset="0"/>
                <a:cs typeface="B Lotus" pitchFamily="2" charset="-78"/>
              </a:rPr>
              <a:t> </a:t>
            </a:r>
            <a:r>
              <a:rPr lang="ar-AE" altLang="en-US" sz="2000" b="1" dirty="0">
                <a:latin typeface="Arial" charset="0"/>
                <a:cs typeface="B Lotus" pitchFamily="2" charset="-78"/>
              </a:rPr>
              <a:t>ارزيابي</a:t>
            </a:r>
            <a:r>
              <a:rPr lang="en-US" altLang="en-US" sz="2000" b="1" dirty="0">
                <a:latin typeface="Arial" charset="0"/>
                <a:cs typeface="B Lotus" pitchFamily="2" charset="-78"/>
              </a:rPr>
              <a:t> </a:t>
            </a:r>
            <a:r>
              <a:rPr lang="ar-AE" altLang="en-US" sz="2000" b="1" dirty="0">
                <a:latin typeface="Arial" charset="0"/>
                <a:cs typeface="B Lotus" pitchFamily="2" charset="-78"/>
              </a:rPr>
              <a:t>و</a:t>
            </a:r>
            <a:r>
              <a:rPr lang="en-US" altLang="en-US" sz="2000" b="1" dirty="0">
                <a:latin typeface="Arial" charset="0"/>
                <a:cs typeface="B Lotus" pitchFamily="2" charset="-78"/>
              </a:rPr>
              <a:t> </a:t>
            </a:r>
            <a:r>
              <a:rPr lang="ar-AE" altLang="en-US" sz="2000" b="1" dirty="0">
                <a:latin typeface="Arial" charset="0"/>
                <a:cs typeface="B Lotus" pitchFamily="2" charset="-78"/>
              </a:rPr>
              <a:t>انتخاب</a:t>
            </a:r>
            <a:r>
              <a:rPr lang="en-US" altLang="en-US" sz="2000" b="1" dirty="0">
                <a:latin typeface="Arial" charset="0"/>
                <a:cs typeface="B Lotus" pitchFamily="2" charset="-78"/>
              </a:rPr>
              <a:t> </a:t>
            </a:r>
            <a:r>
              <a:rPr lang="ar-AE" altLang="en-US" sz="2000" b="1" dirty="0">
                <a:latin typeface="Arial" charset="0"/>
                <a:cs typeface="B Lotus" pitchFamily="2" charset="-78"/>
              </a:rPr>
              <a:t>عرضه</a:t>
            </a:r>
            <a:r>
              <a:rPr lang="en-US" altLang="en-US" sz="2000" b="1" dirty="0">
                <a:latin typeface="Arial" charset="0"/>
                <a:cs typeface="B Lotus" pitchFamily="2" charset="-78"/>
              </a:rPr>
              <a:t> </a:t>
            </a:r>
            <a:r>
              <a:rPr lang="ar-AE" altLang="en-US" sz="2000" b="1" dirty="0">
                <a:latin typeface="Arial" charset="0"/>
                <a:cs typeface="B Lotus" pitchFamily="2" charset="-78"/>
              </a:rPr>
              <a:t>كنندگان</a:t>
            </a:r>
            <a:r>
              <a:rPr lang="en-US" altLang="en-US" sz="2000" b="1" dirty="0">
                <a:latin typeface="Arial" charset="0"/>
                <a:cs typeface="B Lotus" pitchFamily="2" charset="-78"/>
              </a:rPr>
              <a:t> </a:t>
            </a:r>
            <a:r>
              <a:rPr lang="ar-AE" altLang="en-US" sz="2000" b="1" dirty="0">
                <a:latin typeface="Arial" charset="0"/>
                <a:cs typeface="B Lotus" pitchFamily="2" charset="-78"/>
              </a:rPr>
              <a:t>بر</a:t>
            </a:r>
            <a:r>
              <a:rPr lang="en-US" altLang="en-US" sz="2000" b="1" dirty="0">
                <a:latin typeface="Arial" charset="0"/>
                <a:cs typeface="B Lotus" pitchFamily="2" charset="-78"/>
              </a:rPr>
              <a:t> </a:t>
            </a:r>
            <a:r>
              <a:rPr lang="ar-AE" altLang="en-US" sz="2000" b="1" dirty="0">
                <a:latin typeface="Arial" charset="0"/>
                <a:cs typeface="B Lotus" pitchFamily="2" charset="-78"/>
              </a:rPr>
              <a:t>پاية</a:t>
            </a:r>
            <a:r>
              <a:rPr lang="en-US" altLang="en-US" sz="2000" b="1" dirty="0">
                <a:latin typeface="Arial" charset="0"/>
                <a:cs typeface="B Lotus" pitchFamily="2" charset="-78"/>
              </a:rPr>
              <a:t> </a:t>
            </a:r>
            <a:r>
              <a:rPr lang="ar-AE" altLang="en-US" sz="2000" b="1" dirty="0">
                <a:latin typeface="Arial" charset="0"/>
                <a:cs typeface="B Lotus" pitchFamily="2" charset="-78"/>
              </a:rPr>
              <a:t>توانايي</a:t>
            </a:r>
            <a:r>
              <a:rPr lang="en-US" altLang="en-US" sz="2000" b="1" dirty="0">
                <a:latin typeface="Arial" charset="0"/>
                <a:cs typeface="B Lotus" pitchFamily="2" charset="-78"/>
              </a:rPr>
              <a:t> </a:t>
            </a:r>
            <a:r>
              <a:rPr lang="ar-AE" altLang="en-US" sz="2000" b="1" dirty="0">
                <a:latin typeface="Arial" charset="0"/>
                <a:cs typeface="B Lotus" pitchFamily="2" charset="-78"/>
              </a:rPr>
              <a:t>آنها</a:t>
            </a:r>
            <a:r>
              <a:rPr lang="en-US" altLang="en-US" sz="2000" b="1" dirty="0">
                <a:latin typeface="Arial" charset="0"/>
                <a:cs typeface="B Lotus" pitchFamily="2" charset="-78"/>
              </a:rPr>
              <a:t> </a:t>
            </a:r>
            <a:r>
              <a:rPr lang="ar-AE" altLang="en-US" sz="2000" b="1" dirty="0">
                <a:latin typeface="Arial" charset="0"/>
                <a:cs typeface="B Lotus" pitchFamily="2" charset="-78"/>
              </a:rPr>
              <a:t>در</a:t>
            </a:r>
            <a:r>
              <a:rPr lang="en-US" altLang="en-US" sz="2000" b="1" dirty="0">
                <a:latin typeface="Arial" charset="0"/>
                <a:cs typeface="B Lotus" pitchFamily="2" charset="-78"/>
              </a:rPr>
              <a:t> </a:t>
            </a:r>
            <a:r>
              <a:rPr lang="ar-AE" altLang="en-US" sz="2000" b="1" dirty="0">
                <a:latin typeface="Arial" charset="0"/>
                <a:cs typeface="B Lotus" pitchFamily="2" charset="-78"/>
              </a:rPr>
              <a:t>تأمين</a:t>
            </a:r>
            <a:r>
              <a:rPr lang="en-US" altLang="en-US" sz="2000" b="1" dirty="0">
                <a:latin typeface="Arial" charset="0"/>
                <a:cs typeface="B Lotus" pitchFamily="2" charset="-78"/>
              </a:rPr>
              <a:t> </a:t>
            </a:r>
            <a:r>
              <a:rPr lang="ar-AE" altLang="en-US" sz="2000" b="1" dirty="0">
                <a:latin typeface="Arial" charset="0"/>
                <a:cs typeface="B Lotus" pitchFamily="2" charset="-78"/>
              </a:rPr>
              <a:t>محصولي</a:t>
            </a:r>
            <a:r>
              <a:rPr lang="en-US" altLang="en-US" sz="2000" b="1" dirty="0">
                <a:latin typeface="Arial" charset="0"/>
                <a:cs typeface="B Lotus" pitchFamily="2" charset="-78"/>
              </a:rPr>
              <a:t> </a:t>
            </a:r>
            <a:r>
              <a:rPr lang="ar-AE" altLang="en-US" sz="2000" b="1" dirty="0">
                <a:latin typeface="Arial" charset="0"/>
                <a:cs typeface="B Lotus" pitchFamily="2" charset="-78"/>
              </a:rPr>
              <a:t>مطابق</a:t>
            </a:r>
            <a:r>
              <a:rPr lang="en-US" altLang="en-US" sz="2000" b="1" dirty="0">
                <a:latin typeface="Arial" charset="0"/>
                <a:cs typeface="B Lotus" pitchFamily="2" charset="-78"/>
              </a:rPr>
              <a:t> </a:t>
            </a:r>
            <a:r>
              <a:rPr lang="ar-AE" altLang="en-US" sz="2000" b="1" dirty="0">
                <a:latin typeface="Arial" charset="0"/>
                <a:cs typeface="B Lotus" pitchFamily="2" charset="-78"/>
              </a:rPr>
              <a:t>با</a:t>
            </a:r>
            <a:r>
              <a:rPr lang="en-US" altLang="en-US" sz="2000" b="1" dirty="0">
                <a:latin typeface="Arial" charset="0"/>
                <a:cs typeface="B Lotus" pitchFamily="2" charset="-78"/>
              </a:rPr>
              <a:t> </a:t>
            </a:r>
            <a:r>
              <a:rPr lang="ar-AE" altLang="en-US" sz="2000" b="1" dirty="0">
                <a:latin typeface="Arial" charset="0"/>
                <a:cs typeface="B Lotus" pitchFamily="2" charset="-78"/>
              </a:rPr>
              <a:t>نيازهاي</a:t>
            </a:r>
            <a:r>
              <a:rPr lang="en-US" altLang="en-US" sz="2000" b="1" dirty="0">
                <a:latin typeface="Arial" charset="0"/>
                <a:cs typeface="B Lotus" pitchFamily="2" charset="-78"/>
              </a:rPr>
              <a:t> </a:t>
            </a:r>
            <a:r>
              <a:rPr lang="ar-AE" altLang="en-US" sz="2000" b="1" dirty="0">
                <a:latin typeface="Arial" charset="0"/>
                <a:cs typeface="B Lotus" pitchFamily="2" charset="-78"/>
              </a:rPr>
              <a:t>سازمان</a:t>
            </a:r>
            <a:r>
              <a:rPr lang="fa-IR" altLang="en-US" sz="2000" b="1" dirty="0">
                <a:latin typeface="Arial" charset="0"/>
                <a:cs typeface="B Lotus" pitchFamily="2" charset="-78"/>
              </a:rPr>
              <a:t>.</a:t>
            </a:r>
            <a:endParaRPr lang="en-US" altLang="en-US" sz="2000" b="1" dirty="0">
              <a:latin typeface="Arial" charset="0"/>
              <a:cs typeface="B Lotus" pitchFamily="2" charset="-78"/>
            </a:endParaRPr>
          </a:p>
          <a:p>
            <a:pPr algn="r" rtl="1">
              <a:lnSpc>
                <a:spcPct val="120000"/>
              </a:lnSpc>
              <a:buFont typeface="Wingdings" pitchFamily="2" charset="2"/>
              <a:buChar char="Ø"/>
              <a:defRPr/>
            </a:pPr>
            <a:r>
              <a:rPr lang="en-US" altLang="en-US" sz="2000" b="1" dirty="0">
                <a:latin typeface="Arial" charset="0"/>
                <a:cs typeface="B Lotus" pitchFamily="2" charset="-78"/>
              </a:rPr>
              <a:t> </a:t>
            </a:r>
            <a:r>
              <a:rPr lang="ar-AE" altLang="en-US" sz="2000" b="1" dirty="0">
                <a:latin typeface="Arial" charset="0"/>
                <a:cs typeface="B Lotus" pitchFamily="2" charset="-78"/>
              </a:rPr>
              <a:t>تعيين</a:t>
            </a:r>
            <a:r>
              <a:rPr lang="en-US" altLang="en-US" sz="2000" b="1" dirty="0">
                <a:latin typeface="Arial" charset="0"/>
                <a:cs typeface="B Lotus" pitchFamily="2" charset="-78"/>
              </a:rPr>
              <a:t> </a:t>
            </a:r>
            <a:r>
              <a:rPr lang="ar-AE" altLang="en-US" sz="2000" b="1" dirty="0">
                <a:latin typeface="Arial" charset="0"/>
                <a:cs typeface="B Lotus" pitchFamily="2" charset="-78"/>
              </a:rPr>
              <a:t>معيارهاي</a:t>
            </a:r>
            <a:r>
              <a:rPr lang="en-US" altLang="en-US" sz="2000" b="1" dirty="0">
                <a:latin typeface="Arial" charset="0"/>
                <a:cs typeface="B Lotus" pitchFamily="2" charset="-78"/>
              </a:rPr>
              <a:t> </a:t>
            </a:r>
            <a:r>
              <a:rPr lang="ar-AE" altLang="en-US" sz="2000" b="1" dirty="0">
                <a:latin typeface="Arial" charset="0"/>
                <a:cs typeface="B Lotus" pitchFamily="2" charset="-78"/>
              </a:rPr>
              <a:t>ارزيابي</a:t>
            </a:r>
            <a:r>
              <a:rPr lang="en-US" altLang="en-US" sz="2000" b="1" dirty="0">
                <a:latin typeface="Arial" charset="0"/>
                <a:cs typeface="B Lotus" pitchFamily="2" charset="-78"/>
              </a:rPr>
              <a:t> </a:t>
            </a:r>
            <a:r>
              <a:rPr lang="ar-AE" altLang="en-US" sz="2000" b="1" dirty="0">
                <a:latin typeface="Arial" charset="0"/>
                <a:cs typeface="B Lotus" pitchFamily="2" charset="-78"/>
              </a:rPr>
              <a:t>و</a:t>
            </a:r>
            <a:r>
              <a:rPr lang="en-US" altLang="en-US" sz="2000" b="1" dirty="0">
                <a:latin typeface="Arial" charset="0"/>
                <a:cs typeface="B Lotus" pitchFamily="2" charset="-78"/>
              </a:rPr>
              <a:t> </a:t>
            </a:r>
            <a:r>
              <a:rPr lang="ar-AE" altLang="en-US" sz="2000" b="1" dirty="0">
                <a:latin typeface="Arial" charset="0"/>
                <a:cs typeface="B Lotus" pitchFamily="2" charset="-78"/>
              </a:rPr>
              <a:t>انتخاب</a:t>
            </a:r>
            <a:endParaRPr lang="en-US" altLang="en-US" sz="2000" b="1" dirty="0">
              <a:latin typeface="Arial" charset="0"/>
              <a:cs typeface="B Lotus" pitchFamily="2" charset="-78"/>
            </a:endParaRPr>
          </a:p>
          <a:p>
            <a:pPr algn="r" rtl="1">
              <a:lnSpc>
                <a:spcPct val="120000"/>
              </a:lnSpc>
              <a:buFont typeface="Wingdings" pitchFamily="2" charset="2"/>
              <a:buChar char="Ø"/>
              <a:defRPr/>
            </a:pPr>
            <a:r>
              <a:rPr lang="en-US" altLang="en-US" sz="2000" b="1" dirty="0">
                <a:latin typeface="Arial" charset="0"/>
                <a:cs typeface="B Lotus" pitchFamily="2" charset="-78"/>
              </a:rPr>
              <a:t> </a:t>
            </a:r>
            <a:r>
              <a:rPr lang="ar-AE" altLang="en-US" sz="2000" b="1" dirty="0">
                <a:latin typeface="Arial" charset="0"/>
                <a:cs typeface="B Lotus" pitchFamily="2" charset="-78"/>
              </a:rPr>
              <a:t>نگهداري</a:t>
            </a:r>
            <a:r>
              <a:rPr lang="en-US" altLang="en-US" sz="2000" b="1" dirty="0">
                <a:latin typeface="Arial" charset="0"/>
                <a:cs typeface="B Lotus" pitchFamily="2" charset="-78"/>
              </a:rPr>
              <a:t> </a:t>
            </a:r>
            <a:r>
              <a:rPr lang="ar-AE" altLang="en-US" sz="2000" b="1" dirty="0">
                <a:latin typeface="Arial" charset="0"/>
                <a:cs typeface="B Lotus" pitchFamily="2" charset="-78"/>
              </a:rPr>
              <a:t>سوابق</a:t>
            </a:r>
            <a:r>
              <a:rPr lang="en-US" altLang="en-US" sz="2000" b="1" dirty="0">
                <a:latin typeface="Arial" charset="0"/>
                <a:cs typeface="B Lotus" pitchFamily="2" charset="-78"/>
              </a:rPr>
              <a:t> </a:t>
            </a:r>
            <a:r>
              <a:rPr lang="ar-AE" altLang="en-US" sz="2000" b="1" dirty="0">
                <a:latin typeface="Arial" charset="0"/>
                <a:cs typeface="B Lotus" pitchFamily="2" charset="-78"/>
              </a:rPr>
              <a:t>نتايج</a:t>
            </a:r>
            <a:r>
              <a:rPr lang="en-US" altLang="en-US" sz="2000" b="1" dirty="0">
                <a:latin typeface="Arial" charset="0"/>
                <a:cs typeface="B Lotus" pitchFamily="2" charset="-78"/>
              </a:rPr>
              <a:t> </a:t>
            </a:r>
            <a:r>
              <a:rPr lang="ar-AE" altLang="en-US" sz="2000" b="1" dirty="0">
                <a:latin typeface="Arial" charset="0"/>
                <a:cs typeface="B Lotus" pitchFamily="2" charset="-78"/>
              </a:rPr>
              <a:t>ارزيابيها</a:t>
            </a:r>
            <a:endParaRPr lang="en-US" altLang="en-US" sz="2000" b="1" dirty="0">
              <a:latin typeface="Arial" charset="0"/>
              <a:cs typeface="B Lotus" pitchFamily="2" charset="-78"/>
            </a:endParaRPr>
          </a:p>
          <a:p>
            <a:pPr algn="r" rtl="1" eaLnBrk="0" hangingPunct="0">
              <a:lnSpc>
                <a:spcPct val="95000"/>
              </a:lnSpc>
              <a:buFont typeface="IPT.Nazanin" pitchFamily="10" charset="2"/>
              <a:buChar char=" "/>
              <a:defRPr/>
            </a:pPr>
            <a:endParaRPr lang="ar-SA" altLang="en-US" sz="2000" b="1" dirty="0">
              <a:latin typeface="Times New Roman" pitchFamily="18" charset="0"/>
              <a:cs typeface="B Lotus" pitchFamily="2" charset="-78"/>
            </a:endParaRPr>
          </a:p>
        </p:txBody>
      </p:sp>
      <p:pic>
        <p:nvPicPr>
          <p:cNvPr id="69635" name="Picture 4" descr="purchase.gif"/>
          <p:cNvPicPr>
            <a:picLocks noChangeAspect="1"/>
          </p:cNvPicPr>
          <p:nvPr/>
        </p:nvPicPr>
        <p:blipFill>
          <a:blip r:embed="rId2">
            <a:lum bright="10000"/>
            <a:extLst>
              <a:ext uri="{28A0092B-C50C-407E-A947-70E740481C1C}">
                <a14:useLocalDpi xmlns="" xmlns:a14="http://schemas.microsoft.com/office/drawing/2010/main" val="0"/>
              </a:ext>
            </a:extLst>
          </a:blip>
          <a:srcRect/>
          <a:stretch>
            <a:fillRect/>
          </a:stretch>
        </p:blipFill>
        <p:spPr bwMode="auto">
          <a:xfrm>
            <a:off x="0" y="4495800"/>
            <a:ext cx="9144000" cy="167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6564" name="Picture 5" descr="124175069773480545Money%20Exchange%20purchase_svg_med.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819400" y="304800"/>
            <a:ext cx="1939925" cy="1790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9640"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
                                            <p:txEl>
                                              <p:pRg st="0" end="0"/>
                                            </p:txEl>
                                          </p:spTgt>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500" fill="hold"/>
                                        <p:tgtEl>
                                          <p:spTgt spid="4">
                                            <p:txEl>
                                              <p:pRg st="1" end="1"/>
                                            </p:txEl>
                                          </p:spTgt>
                                        </p:tgtEl>
                                        <p:attrNameLst>
                                          <p:attrName>style.rotation</p:attrName>
                                        </p:attrNameLst>
                                      </p:cBhvr>
                                      <p:tavLst>
                                        <p:tav tm="0">
                                          <p:val>
                                            <p:fltVal val="360"/>
                                          </p:val>
                                        </p:tav>
                                        <p:tav tm="100000">
                                          <p:val>
                                            <p:fltVal val="0"/>
                                          </p:val>
                                        </p:tav>
                                      </p:tavLst>
                                    </p:anim>
                                    <p:animEffect transition="in" filter="fade">
                                      <p:cBhvr>
                                        <p:cTn id="16" dur="500"/>
                                        <p:tgtEl>
                                          <p:spTgt spid="4">
                                            <p:txEl>
                                              <p:pRg st="1" end="1"/>
                                            </p:txEl>
                                          </p:spTgt>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1" dur="500" fill="hold"/>
                                        <p:tgtEl>
                                          <p:spTgt spid="4">
                                            <p:txEl>
                                              <p:pRg st="2" end="2"/>
                                            </p:txEl>
                                          </p:spTgt>
                                        </p:tgtEl>
                                        <p:attrNameLst>
                                          <p:attrName>style.rotation</p:attrName>
                                        </p:attrNameLst>
                                      </p:cBhvr>
                                      <p:tavLst>
                                        <p:tav tm="0">
                                          <p:val>
                                            <p:fltVal val="360"/>
                                          </p:val>
                                        </p:tav>
                                        <p:tav tm="100000">
                                          <p:val>
                                            <p:fltVal val="0"/>
                                          </p:val>
                                        </p:tav>
                                      </p:tavLst>
                                    </p:anim>
                                    <p:animEffect transition="in" filter="fade">
                                      <p:cBhvr>
                                        <p:cTn id="22" dur="500"/>
                                        <p:tgtEl>
                                          <p:spTgt spid="4">
                                            <p:txEl>
                                              <p:pRg st="2" end="2"/>
                                            </p:txEl>
                                          </p:spTgt>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p:cTn id="25"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4">
                                            <p:txEl>
                                              <p:pRg st="3" end="3"/>
                                            </p:txEl>
                                          </p:spTgt>
                                        </p:tgtEl>
                                        <p:attrNameLst>
                                          <p:attrName>ppt_h</p:attrName>
                                        </p:attrNameLst>
                                      </p:cBhvr>
                                      <p:tavLst>
                                        <p:tav tm="0">
                                          <p:val>
                                            <p:fltVal val="0"/>
                                          </p:val>
                                        </p:tav>
                                        <p:tav tm="100000">
                                          <p:val>
                                            <p:strVal val="#ppt_h"/>
                                          </p:val>
                                        </p:tav>
                                      </p:tavLst>
                                    </p:anim>
                                    <p:anim calcmode="lin" valueType="num">
                                      <p:cBhvr>
                                        <p:cTn id="27" dur="500" fill="hold"/>
                                        <p:tgtEl>
                                          <p:spTgt spid="4">
                                            <p:txEl>
                                              <p:pRg st="3" end="3"/>
                                            </p:txEl>
                                          </p:spTgt>
                                        </p:tgtEl>
                                        <p:attrNameLst>
                                          <p:attrName>style.rotation</p:attrName>
                                        </p:attrNameLst>
                                      </p:cBhvr>
                                      <p:tavLst>
                                        <p:tav tm="0">
                                          <p:val>
                                            <p:fltVal val="360"/>
                                          </p:val>
                                        </p:tav>
                                        <p:tav tm="100000">
                                          <p:val>
                                            <p:fltVal val="0"/>
                                          </p:val>
                                        </p:tav>
                                      </p:tavLst>
                                    </p:anim>
                                    <p:animEffect transition="in" filter="fade">
                                      <p:cBhvr>
                                        <p:cTn id="28" dur="500"/>
                                        <p:tgtEl>
                                          <p:spTgt spid="4">
                                            <p:txEl>
                                              <p:pRg st="3" end="3"/>
                                            </p:txEl>
                                          </p:spTgt>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p:cTn id="31"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4">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4">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4">
                                            <p:txEl>
                                              <p:pRg st="4" end="4"/>
                                            </p:txEl>
                                          </p:spTgt>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p:cTn id="37"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4">
                                            <p:txEl>
                                              <p:pRg st="5" end="5"/>
                                            </p:txEl>
                                          </p:spTgt>
                                        </p:tgtEl>
                                        <p:attrNameLst>
                                          <p:attrName>ppt_h</p:attrName>
                                        </p:attrNameLst>
                                      </p:cBhvr>
                                      <p:tavLst>
                                        <p:tav tm="0">
                                          <p:val>
                                            <p:fltVal val="0"/>
                                          </p:val>
                                        </p:tav>
                                        <p:tav tm="100000">
                                          <p:val>
                                            <p:strVal val="#ppt_h"/>
                                          </p:val>
                                        </p:tav>
                                      </p:tavLst>
                                    </p:anim>
                                    <p:anim calcmode="lin" valueType="num">
                                      <p:cBhvr>
                                        <p:cTn id="39" dur="500" fill="hold"/>
                                        <p:tgtEl>
                                          <p:spTgt spid="4">
                                            <p:txEl>
                                              <p:pRg st="5" end="5"/>
                                            </p:txEl>
                                          </p:spTgt>
                                        </p:tgtEl>
                                        <p:attrNameLst>
                                          <p:attrName>style.rotation</p:attrName>
                                        </p:attrNameLst>
                                      </p:cBhvr>
                                      <p:tavLst>
                                        <p:tav tm="0">
                                          <p:val>
                                            <p:fltVal val="360"/>
                                          </p:val>
                                        </p:tav>
                                        <p:tav tm="100000">
                                          <p:val>
                                            <p:fltVal val="0"/>
                                          </p:val>
                                        </p:tav>
                                      </p:tavLst>
                                    </p:anim>
                                    <p:animEffect transition="in" filter="fade">
                                      <p:cBhvr>
                                        <p:cTn id="40" dur="500"/>
                                        <p:tgtEl>
                                          <p:spTgt spid="4">
                                            <p:txEl>
                                              <p:pRg st="5" end="5"/>
                                            </p:txEl>
                                          </p:spTgt>
                                        </p:tgtEl>
                                      </p:cBhvr>
                                    </p:animEffect>
                                  </p:childTnLst>
                                </p:cTn>
                              </p:par>
                              <p:par>
                                <p:cTn id="41" presetID="49" presetClass="entr" presetSubtype="0" decel="100000" fill="hold" nodeType="with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p:cTn id="43" dur="500" fill="hold"/>
                                        <p:tgtEl>
                                          <p:spTgt spid="4">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4">
                                            <p:txEl>
                                              <p:pRg st="6" end="6"/>
                                            </p:txEl>
                                          </p:spTgt>
                                        </p:tgtEl>
                                        <p:attrNameLst>
                                          <p:attrName>ppt_h</p:attrName>
                                        </p:attrNameLst>
                                      </p:cBhvr>
                                      <p:tavLst>
                                        <p:tav tm="0">
                                          <p:val>
                                            <p:fltVal val="0"/>
                                          </p:val>
                                        </p:tav>
                                        <p:tav tm="100000">
                                          <p:val>
                                            <p:strVal val="#ppt_h"/>
                                          </p:val>
                                        </p:tav>
                                      </p:tavLst>
                                    </p:anim>
                                    <p:anim calcmode="lin" valueType="num">
                                      <p:cBhvr>
                                        <p:cTn id="45" dur="500" fill="hold"/>
                                        <p:tgtEl>
                                          <p:spTgt spid="4">
                                            <p:txEl>
                                              <p:pRg st="6" end="6"/>
                                            </p:txEl>
                                          </p:spTgt>
                                        </p:tgtEl>
                                        <p:attrNameLst>
                                          <p:attrName>style.rotation</p:attrName>
                                        </p:attrNameLst>
                                      </p:cBhvr>
                                      <p:tavLst>
                                        <p:tav tm="0">
                                          <p:val>
                                            <p:fltVal val="360"/>
                                          </p:val>
                                        </p:tav>
                                        <p:tav tm="100000">
                                          <p:val>
                                            <p:fltVal val="0"/>
                                          </p:val>
                                        </p:tav>
                                      </p:tavLst>
                                    </p:anim>
                                    <p:animEffect transition="in" filter="fade">
                                      <p:cBhvr>
                                        <p:cTn id="46" dur="500"/>
                                        <p:tgtEl>
                                          <p:spTgt spid="4">
                                            <p:txEl>
                                              <p:pRg st="6" end="6"/>
                                            </p:txEl>
                                          </p:spTgt>
                                        </p:tgtEl>
                                      </p:cBhvr>
                                    </p:animEffect>
                                  </p:childTnLst>
                                </p:cTn>
                              </p:par>
                              <p:par>
                                <p:cTn id="47" presetID="49" presetClass="entr" presetSubtype="0" decel="100000" fill="hold" nodeType="with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p:cTn id="49"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7" end="7"/>
                                            </p:txEl>
                                          </p:spTgt>
                                        </p:tgtEl>
                                        <p:attrNameLst>
                                          <p:attrName>ppt_h</p:attrName>
                                        </p:attrNameLst>
                                      </p:cBhvr>
                                      <p:tavLst>
                                        <p:tav tm="0">
                                          <p:val>
                                            <p:fltVal val="0"/>
                                          </p:val>
                                        </p:tav>
                                        <p:tav tm="100000">
                                          <p:val>
                                            <p:strVal val="#ppt_h"/>
                                          </p:val>
                                        </p:tav>
                                      </p:tavLst>
                                    </p:anim>
                                    <p:anim calcmode="lin" valueType="num">
                                      <p:cBhvr>
                                        <p:cTn id="51" dur="500" fill="hold"/>
                                        <p:tgtEl>
                                          <p:spTgt spid="4">
                                            <p:txEl>
                                              <p:pRg st="7" end="7"/>
                                            </p:txEl>
                                          </p:spTgt>
                                        </p:tgtEl>
                                        <p:attrNameLst>
                                          <p:attrName>style.rotation</p:attrName>
                                        </p:attrNameLst>
                                      </p:cBhvr>
                                      <p:tavLst>
                                        <p:tav tm="0">
                                          <p:val>
                                            <p:fltVal val="360"/>
                                          </p:val>
                                        </p:tav>
                                        <p:tav tm="100000">
                                          <p:val>
                                            <p:fltVal val="0"/>
                                          </p:val>
                                        </p:tav>
                                      </p:tavLst>
                                    </p:anim>
                                    <p:animEffect transition="in" filter="fade">
                                      <p:cBhvr>
                                        <p:cTn id="52" dur="500"/>
                                        <p:tgtEl>
                                          <p:spTgt spid="4">
                                            <p:txEl>
                                              <p:pRg st="7" end="7"/>
                                            </p:txEl>
                                          </p:spTgt>
                                        </p:tgtEl>
                                      </p:cBhvr>
                                    </p:animEffect>
                                  </p:childTnLst>
                                </p:cTn>
                              </p:par>
                              <p:par>
                                <p:cTn id="53" presetID="49" presetClass="entr" presetSubtype="0" decel="100000" fill="hold" nodeType="with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p:cTn id="55" dur="500" fill="hold"/>
                                        <p:tgtEl>
                                          <p:spTgt spid="4">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4">
                                            <p:txEl>
                                              <p:pRg st="8" end="8"/>
                                            </p:txEl>
                                          </p:spTgt>
                                        </p:tgtEl>
                                        <p:attrNameLst>
                                          <p:attrName>ppt_h</p:attrName>
                                        </p:attrNameLst>
                                      </p:cBhvr>
                                      <p:tavLst>
                                        <p:tav tm="0">
                                          <p:val>
                                            <p:fltVal val="0"/>
                                          </p:val>
                                        </p:tav>
                                        <p:tav tm="100000">
                                          <p:val>
                                            <p:strVal val="#ppt_h"/>
                                          </p:val>
                                        </p:tav>
                                      </p:tavLst>
                                    </p:anim>
                                    <p:anim calcmode="lin" valueType="num">
                                      <p:cBhvr>
                                        <p:cTn id="57" dur="500" fill="hold"/>
                                        <p:tgtEl>
                                          <p:spTgt spid="4">
                                            <p:txEl>
                                              <p:pRg st="8" end="8"/>
                                            </p:txEl>
                                          </p:spTgt>
                                        </p:tgtEl>
                                        <p:attrNameLst>
                                          <p:attrName>style.rotation</p:attrName>
                                        </p:attrNameLst>
                                      </p:cBhvr>
                                      <p:tavLst>
                                        <p:tav tm="0">
                                          <p:val>
                                            <p:fltVal val="360"/>
                                          </p:val>
                                        </p:tav>
                                        <p:tav tm="100000">
                                          <p:val>
                                            <p:fltVal val="0"/>
                                          </p:val>
                                        </p:tav>
                                      </p:tavLst>
                                    </p:anim>
                                    <p:animEffect transition="in" filter="fade">
                                      <p:cBhvr>
                                        <p:cTn id="58" dur="500"/>
                                        <p:tgtEl>
                                          <p:spTgt spid="4">
                                            <p:txEl>
                                              <p:pRg st="8" end="8"/>
                                            </p:txEl>
                                          </p:spTgt>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p:cTn id="61" dur="500" fill="hold"/>
                                        <p:tgtEl>
                                          <p:spTgt spid="4">
                                            <p:txEl>
                                              <p:pRg st="9" end="9"/>
                                            </p:txEl>
                                          </p:spTgt>
                                        </p:tgtEl>
                                        <p:attrNameLst>
                                          <p:attrName>ppt_w</p:attrName>
                                        </p:attrNameLst>
                                      </p:cBhvr>
                                      <p:tavLst>
                                        <p:tav tm="0">
                                          <p:val>
                                            <p:fltVal val="0"/>
                                          </p:val>
                                        </p:tav>
                                        <p:tav tm="100000">
                                          <p:val>
                                            <p:strVal val="#ppt_w"/>
                                          </p:val>
                                        </p:tav>
                                      </p:tavLst>
                                    </p:anim>
                                    <p:anim calcmode="lin" valueType="num">
                                      <p:cBhvr>
                                        <p:cTn id="62" dur="500" fill="hold"/>
                                        <p:tgtEl>
                                          <p:spTgt spid="4">
                                            <p:txEl>
                                              <p:pRg st="9" end="9"/>
                                            </p:txEl>
                                          </p:spTgt>
                                        </p:tgtEl>
                                        <p:attrNameLst>
                                          <p:attrName>ppt_h</p:attrName>
                                        </p:attrNameLst>
                                      </p:cBhvr>
                                      <p:tavLst>
                                        <p:tav tm="0">
                                          <p:val>
                                            <p:fltVal val="0"/>
                                          </p:val>
                                        </p:tav>
                                        <p:tav tm="100000">
                                          <p:val>
                                            <p:strVal val="#ppt_h"/>
                                          </p:val>
                                        </p:tav>
                                      </p:tavLst>
                                    </p:anim>
                                    <p:anim calcmode="lin" valueType="num">
                                      <p:cBhvr>
                                        <p:cTn id="63" dur="500" fill="hold"/>
                                        <p:tgtEl>
                                          <p:spTgt spid="4">
                                            <p:txEl>
                                              <p:pRg st="9" end="9"/>
                                            </p:txEl>
                                          </p:spTgt>
                                        </p:tgtEl>
                                        <p:attrNameLst>
                                          <p:attrName>style.rotation</p:attrName>
                                        </p:attrNameLst>
                                      </p:cBhvr>
                                      <p:tavLst>
                                        <p:tav tm="0">
                                          <p:val>
                                            <p:fltVal val="360"/>
                                          </p:val>
                                        </p:tav>
                                        <p:tav tm="100000">
                                          <p:val>
                                            <p:fltVal val="0"/>
                                          </p:val>
                                        </p:tav>
                                      </p:tavLst>
                                    </p:anim>
                                    <p:animEffect transition="in" filter="fade">
                                      <p:cBhvr>
                                        <p:cTn id="64" dur="500"/>
                                        <p:tgtEl>
                                          <p:spTgt spid="4">
                                            <p:txEl>
                                              <p:pRg st="9" end="9"/>
                                            </p:txEl>
                                          </p:spTgt>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p:cTn id="67" dur="500" fill="hold"/>
                                        <p:tgtEl>
                                          <p:spTgt spid="4">
                                            <p:txEl>
                                              <p:pRg st="10" end="10"/>
                                            </p:txEl>
                                          </p:spTgt>
                                        </p:tgtEl>
                                        <p:attrNameLst>
                                          <p:attrName>ppt_w</p:attrName>
                                        </p:attrNameLst>
                                      </p:cBhvr>
                                      <p:tavLst>
                                        <p:tav tm="0">
                                          <p:val>
                                            <p:fltVal val="0"/>
                                          </p:val>
                                        </p:tav>
                                        <p:tav tm="100000">
                                          <p:val>
                                            <p:strVal val="#ppt_w"/>
                                          </p:val>
                                        </p:tav>
                                      </p:tavLst>
                                    </p:anim>
                                    <p:anim calcmode="lin" valueType="num">
                                      <p:cBhvr>
                                        <p:cTn id="68" dur="500" fill="hold"/>
                                        <p:tgtEl>
                                          <p:spTgt spid="4">
                                            <p:txEl>
                                              <p:pRg st="10" end="10"/>
                                            </p:txEl>
                                          </p:spTgt>
                                        </p:tgtEl>
                                        <p:attrNameLst>
                                          <p:attrName>ppt_h</p:attrName>
                                        </p:attrNameLst>
                                      </p:cBhvr>
                                      <p:tavLst>
                                        <p:tav tm="0">
                                          <p:val>
                                            <p:fltVal val="0"/>
                                          </p:val>
                                        </p:tav>
                                        <p:tav tm="100000">
                                          <p:val>
                                            <p:strVal val="#ppt_h"/>
                                          </p:val>
                                        </p:tav>
                                      </p:tavLst>
                                    </p:anim>
                                    <p:anim calcmode="lin" valueType="num">
                                      <p:cBhvr>
                                        <p:cTn id="69" dur="500" fill="hold"/>
                                        <p:tgtEl>
                                          <p:spTgt spid="4">
                                            <p:txEl>
                                              <p:pRg st="10" end="10"/>
                                            </p:txEl>
                                          </p:spTgt>
                                        </p:tgtEl>
                                        <p:attrNameLst>
                                          <p:attrName>style.rotation</p:attrName>
                                        </p:attrNameLst>
                                      </p:cBhvr>
                                      <p:tavLst>
                                        <p:tav tm="0">
                                          <p:val>
                                            <p:fltVal val="360"/>
                                          </p:val>
                                        </p:tav>
                                        <p:tav tm="100000">
                                          <p:val>
                                            <p:fltVal val="0"/>
                                          </p:val>
                                        </p:tav>
                                      </p:tavLst>
                                    </p:anim>
                                    <p:animEffect transition="in" filter="fade">
                                      <p:cBhvr>
                                        <p:cTn id="70" dur="500"/>
                                        <p:tgtEl>
                                          <p:spTgt spid="4">
                                            <p:txEl>
                                              <p:pRg st="10" end="10"/>
                                            </p:txEl>
                                          </p:spTgt>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3" presetClass="entr" presetSubtype="16" fill="hold" nodeType="clickEffect">
                                  <p:stCondLst>
                                    <p:cond delay="0"/>
                                  </p:stCondLst>
                                  <p:childTnLst>
                                    <p:set>
                                      <p:cBhvr>
                                        <p:cTn id="74" dur="1" fill="hold">
                                          <p:stCondLst>
                                            <p:cond delay="0"/>
                                          </p:stCondLst>
                                        </p:cTn>
                                        <p:tgtEl>
                                          <p:spTgt spid="66564"/>
                                        </p:tgtEl>
                                        <p:attrNameLst>
                                          <p:attrName>style.visibility</p:attrName>
                                        </p:attrNameLst>
                                      </p:cBhvr>
                                      <p:to>
                                        <p:strVal val="visible"/>
                                      </p:to>
                                    </p:set>
                                    <p:animEffect transition="in" filter="plus(in)">
                                      <p:cBhvr>
                                        <p:cTn id="75" dur="20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r>
              <a:rPr lang="ar-SA" altLang="en-US" sz="3800" b="1" dirty="0">
                <a:latin typeface="IPT.Nazanin" pitchFamily="10" charset="2"/>
                <a:cs typeface="B Lotus" pitchFamily="2" charset="-78"/>
              </a:rPr>
              <a:t>7-4-2</a:t>
            </a:r>
            <a:r>
              <a:rPr lang="ar-SA" altLang="en-US" sz="3800" b="1" dirty="0">
                <a:latin typeface="+mn-lt"/>
                <a:cs typeface="B Lotus" pitchFamily="2" charset="-78"/>
              </a:rPr>
              <a:t>   اطلاعات خريد</a:t>
            </a:r>
            <a:br>
              <a:rPr lang="ar-SA" altLang="en-US" sz="3800" b="1" dirty="0">
                <a:latin typeface="+mn-lt"/>
                <a:cs typeface="B Lotus" pitchFamily="2" charset="-78"/>
              </a:rPr>
            </a:br>
            <a:endParaRPr lang="ar-SA" altLang="en-US" sz="1500" b="1" dirty="0">
              <a:latin typeface="+mn-lt"/>
              <a:cs typeface="B Lotus" pitchFamily="2" charset="-78"/>
            </a:endParaRPr>
          </a:p>
          <a:p>
            <a:pPr marL="342900" indent="-342900" algn="r" rtl="1">
              <a:lnSpc>
                <a:spcPct val="120000"/>
              </a:lnSpc>
              <a:spcBef>
                <a:spcPct val="20000"/>
              </a:spcBef>
              <a:defRPr/>
            </a:pPr>
            <a:r>
              <a:rPr lang="ar-SA" altLang="en-US" sz="2600" b="1" dirty="0">
                <a:latin typeface="+mn-lt"/>
                <a:cs typeface="B Lotus" pitchFamily="2" charset="-78"/>
              </a:rPr>
              <a:t>توصيف محصولي كه در نظر است خريداري شود شامل:</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نيازمنديهاي تأييد محصول، روشهاي اجرا، فرايندها و تجهيزات</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نيازمنديهاي مرتبط با احراز صلاحيت كاركنان</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نيازهاي سيستم مديريت كيفيت</a:t>
            </a:r>
          </a:p>
          <a:p>
            <a:pPr marL="342900" indent="-342900" algn="r" rtl="1">
              <a:lnSpc>
                <a:spcPct val="120000"/>
              </a:lnSpc>
              <a:spcBef>
                <a:spcPct val="20000"/>
              </a:spcBef>
              <a:defRPr/>
            </a:pPr>
            <a:endParaRPr lang="en-US" altLang="en-US" sz="1000" b="1" dirty="0">
              <a:latin typeface="+mn-lt"/>
              <a:cs typeface="B Lotus" pitchFamily="2" charset="-78"/>
            </a:endParaRPr>
          </a:p>
          <a:p>
            <a:pPr marL="342900" indent="-342900" algn="r" rtl="1">
              <a:lnSpc>
                <a:spcPct val="120000"/>
              </a:lnSpc>
              <a:spcBef>
                <a:spcPct val="20000"/>
              </a:spcBef>
              <a:defRPr/>
            </a:pPr>
            <a:r>
              <a:rPr lang="ar-SA" altLang="en-US" sz="2600" b="1" dirty="0">
                <a:latin typeface="+mn-lt"/>
                <a:cs typeface="B Lotus" pitchFamily="2" charset="-78"/>
              </a:rPr>
              <a:t>    سازمان بايد قبل از ابلاغ به عرضه كننده نسبت به كفايت نيازمنديهاي تصريح شده خريد اطمينان حاصل نمايد</a:t>
            </a:r>
            <a:r>
              <a:rPr lang="en-US" altLang="en-US" sz="2600" b="1" dirty="0">
                <a:latin typeface="+mn-lt"/>
                <a:cs typeface="B Lotus" pitchFamily="2" charset="-78"/>
              </a:rPr>
              <a:t>.</a:t>
            </a:r>
            <a:endParaRPr lang="ar-SA" altLang="en-US" sz="2400" b="1" dirty="0">
              <a:latin typeface="+mn-lt"/>
              <a:cs typeface="B Lotus" pitchFamily="2" charset="-78"/>
            </a:endParaRPr>
          </a:p>
        </p:txBody>
      </p:sp>
      <p:pic>
        <p:nvPicPr>
          <p:cNvPr id="70664" name="Picture 10"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2000"/>
                                        <p:tgtEl>
                                          <p:spTgt spid="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2000"/>
                                        <p:tgtEl>
                                          <p:spTgt spid="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2000"/>
                                        <p:tgtEl>
                                          <p:spTgt spid="8">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fade">
                                      <p:cBhvr>
                                        <p:cTn id="19" dur="2000"/>
                                        <p:tgtEl>
                                          <p:spTgt spid="8">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20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28600" y="152400"/>
            <a:ext cx="8585200" cy="3571875"/>
          </a:xfrm>
          <a:prstGeom prst="rect">
            <a:avLst/>
          </a:prstGeom>
          <a:noFill/>
          <a:ln w="76200" cmpd="tri">
            <a:noFill/>
            <a:miter lim="800000"/>
            <a:headEnd/>
            <a:tailEnd/>
          </a:ln>
        </p:spPr>
        <p:txBody>
          <a:bodyPr/>
          <a:lstStyle/>
          <a:p>
            <a:pPr marL="342900" indent="-342900" algn="r" rtl="1">
              <a:lnSpc>
                <a:spcPct val="120000"/>
              </a:lnSpc>
              <a:spcBef>
                <a:spcPct val="20000"/>
              </a:spcBef>
              <a:defRPr/>
            </a:pPr>
            <a:r>
              <a:rPr lang="ar-SA" altLang="en-US" sz="3800" b="1" dirty="0">
                <a:latin typeface="IPT.Nazanin" pitchFamily="10" charset="2"/>
                <a:cs typeface="B Lotus" pitchFamily="2" charset="-78"/>
              </a:rPr>
              <a:t>7-4-3</a:t>
            </a:r>
            <a:r>
              <a:rPr lang="ar-SA" altLang="en-US" sz="3800" b="1" dirty="0">
                <a:latin typeface="+mn-lt"/>
                <a:cs typeface="B Lotus" pitchFamily="2" charset="-78"/>
              </a:rPr>
              <a:t>    تصديق محصول خريداري شده</a:t>
            </a:r>
            <a:br>
              <a:rPr lang="ar-SA" altLang="en-US" sz="3800" b="1" dirty="0">
                <a:latin typeface="+mn-lt"/>
                <a:cs typeface="B Lotus" pitchFamily="2" charset="-78"/>
              </a:rPr>
            </a:br>
            <a:endParaRPr lang="ar-SA" altLang="en-US" sz="15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حصول اطمينان از انطباق محصول خريداري شده با نيازمنديهاي مشخص شده خريد ازطريق بازرسي و ساير فعاليتهاي مورد نياز</a:t>
            </a:r>
          </a:p>
          <a:p>
            <a:pPr marL="342900" indent="-342900" algn="r" rtl="1">
              <a:lnSpc>
                <a:spcPct val="120000"/>
              </a:lnSpc>
              <a:spcBef>
                <a:spcPct val="20000"/>
              </a:spcBef>
              <a:buFont typeface="Arial" pitchFamily="34" charset="0"/>
              <a:buChar char="•"/>
              <a:defRPr/>
            </a:pPr>
            <a:endParaRPr lang="en-US" altLang="en-US" sz="15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تصريح ترتيبات تصديق و روش ترخيص محصول در اطلاعات خريد درصورت انجام تصديق در محل عرضه كننده توسط سازمان يا مشتري</a:t>
            </a:r>
          </a:p>
        </p:txBody>
      </p:sp>
      <p:sp>
        <p:nvSpPr>
          <p:cNvPr id="68611" name="Rectangle 2"/>
          <p:cNvSpPr>
            <a:spLocks noChangeArrowheads="1"/>
          </p:cNvSpPr>
          <p:nvPr/>
        </p:nvSpPr>
        <p:spPr bwMode="auto">
          <a:xfrm>
            <a:off x="533400" y="3581400"/>
            <a:ext cx="8069263" cy="2667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r" rtl="1" eaLnBrk="0" hangingPunct="0"/>
            <a:r>
              <a:rPr lang="ar-SA" altLang="en-US" sz="3800" b="1">
                <a:latin typeface="IPT.Nazanin" pitchFamily="2" charset="2"/>
                <a:cs typeface="B Lotus" pitchFamily="2" charset="-78"/>
              </a:rPr>
              <a:t>  7-5</a:t>
            </a:r>
            <a:r>
              <a:rPr lang="ar-SA" altLang="en-US" sz="4000" b="1">
                <a:latin typeface="Times New Roman" pitchFamily="18" charset="0"/>
                <a:cs typeface="B Lotus" pitchFamily="2" charset="-78"/>
              </a:rPr>
              <a:t> توليد و ارائه خدمت</a:t>
            </a:r>
            <a:r>
              <a:rPr lang="ar-SA" altLang="en-US" sz="2400" b="1">
                <a:latin typeface="Times New Roman" pitchFamily="18" charset="0"/>
                <a:cs typeface="B Lotus" pitchFamily="2" charset="-78"/>
              </a:rPr>
              <a:t> </a:t>
            </a:r>
            <a:endParaRPr lang="en-US" altLang="en-US" sz="2400" b="1">
              <a:latin typeface="Times New Roman" pitchFamily="18" charset="0"/>
              <a:cs typeface="B Lotus" pitchFamily="2" charset="-78"/>
            </a:endParaRPr>
          </a:p>
          <a:p>
            <a:pPr algn="r" rtl="1" eaLnBrk="0" hangingPunct="0">
              <a:lnSpc>
                <a:spcPct val="95000"/>
              </a:lnSpc>
            </a:pPr>
            <a:r>
              <a:rPr lang="ar-SA" altLang="en-US" sz="2000" b="1">
                <a:latin typeface="Times New Roman" pitchFamily="18" charset="0"/>
                <a:cs typeface="B Lotus" pitchFamily="2" charset="-78"/>
              </a:rPr>
              <a:t>    </a:t>
            </a:r>
          </a:p>
          <a:p>
            <a:pPr algn="r" rtl="1" eaLnBrk="0" hangingPunct="0">
              <a:lnSpc>
                <a:spcPct val="95000"/>
              </a:lnSpc>
            </a:pPr>
            <a:r>
              <a:rPr lang="ar-AE" altLang="en-US" sz="2400" b="1">
                <a:latin typeface="Times New Roman" pitchFamily="18" charset="0"/>
                <a:cs typeface="B Lotus" pitchFamily="2" charset="-78"/>
              </a:rPr>
              <a:t>كنترل</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توليد</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و</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ارائه</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خدمت</a:t>
            </a:r>
            <a:endParaRPr lang="en-US" altLang="en-US" sz="2400" b="1">
              <a:latin typeface="Times New Roman" pitchFamily="18" charset="0"/>
              <a:cs typeface="B Lotus" pitchFamily="2" charset="-78"/>
            </a:endParaRPr>
          </a:p>
          <a:p>
            <a:pPr algn="r" rtl="1" eaLnBrk="0" hangingPunct="0">
              <a:lnSpc>
                <a:spcPct val="95000"/>
              </a:lnSpc>
            </a:pPr>
            <a:r>
              <a:rPr lang="ar-AE" altLang="en-US" sz="2400" b="1">
                <a:latin typeface="Times New Roman" pitchFamily="18" charset="0"/>
                <a:cs typeface="B Lotus" pitchFamily="2" charset="-78"/>
              </a:rPr>
              <a:t>صحه</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گذاري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فرايندهاي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توليد</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و</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ارائه</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خدمت</a:t>
            </a:r>
            <a:endParaRPr lang="en-US" altLang="en-US" sz="2400" b="1">
              <a:latin typeface="Times New Roman" pitchFamily="18" charset="0"/>
              <a:cs typeface="B Lotus" pitchFamily="2" charset="-78"/>
            </a:endParaRPr>
          </a:p>
          <a:p>
            <a:pPr algn="r" rtl="1" eaLnBrk="0" hangingPunct="0">
              <a:lnSpc>
                <a:spcPct val="95000"/>
              </a:lnSpc>
            </a:pPr>
            <a:r>
              <a:rPr lang="ar-AE" altLang="en-US" sz="2400" b="1">
                <a:latin typeface="Times New Roman" pitchFamily="18" charset="0"/>
                <a:cs typeface="B Lotus" pitchFamily="2" charset="-78"/>
              </a:rPr>
              <a:t>شناسايي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و</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رديابي</a:t>
            </a:r>
            <a:endParaRPr lang="en-US" altLang="en-US" sz="2400" b="1">
              <a:latin typeface="Times New Roman" pitchFamily="18" charset="0"/>
              <a:cs typeface="B Lotus" pitchFamily="2" charset="-78"/>
            </a:endParaRPr>
          </a:p>
          <a:p>
            <a:pPr algn="r" rtl="1" eaLnBrk="0" hangingPunct="0">
              <a:lnSpc>
                <a:spcPct val="95000"/>
              </a:lnSpc>
            </a:pPr>
            <a:r>
              <a:rPr lang="ar-AE" altLang="en-US" sz="2400" b="1">
                <a:latin typeface="Times New Roman" pitchFamily="18" charset="0"/>
                <a:cs typeface="B Lotus" pitchFamily="2" charset="-78"/>
              </a:rPr>
              <a:t>مالكيت</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مشتري</a:t>
            </a:r>
            <a:r>
              <a:rPr lang="en-US" altLang="en-US" sz="2400" b="1">
                <a:latin typeface="Times New Roman" pitchFamily="18" charset="0"/>
                <a:cs typeface="B Lotus" pitchFamily="2" charset="-78"/>
              </a:rPr>
              <a:t> </a:t>
            </a:r>
          </a:p>
          <a:p>
            <a:pPr algn="r" rtl="1" eaLnBrk="0" hangingPunct="0">
              <a:lnSpc>
                <a:spcPct val="95000"/>
              </a:lnSpc>
            </a:pPr>
            <a:r>
              <a:rPr lang="ar-AE" altLang="en-US" sz="2400" b="1">
                <a:latin typeface="Times New Roman" pitchFamily="18" charset="0"/>
                <a:cs typeface="B Lotus" pitchFamily="2" charset="-78"/>
              </a:rPr>
              <a:t>نگهداري</a:t>
            </a:r>
            <a:r>
              <a:rPr lang="en-US" altLang="en-US" sz="2400" b="1">
                <a:latin typeface="Times New Roman" pitchFamily="18" charset="0"/>
                <a:cs typeface="B Lotus" pitchFamily="2" charset="-78"/>
              </a:rPr>
              <a:t> </a:t>
            </a:r>
            <a:r>
              <a:rPr lang="ar-AE" altLang="en-US" sz="2400" b="1">
                <a:latin typeface="Times New Roman" pitchFamily="18" charset="0"/>
                <a:cs typeface="B Lotus" pitchFamily="2" charset="-78"/>
              </a:rPr>
              <a:t>محصول</a:t>
            </a:r>
            <a:endParaRPr lang="en-US" altLang="en-US" sz="500" b="1">
              <a:latin typeface="Times New Roman" pitchFamily="18" charset="0"/>
              <a:cs typeface="B Lotus" pitchFamily="2" charset="-78"/>
            </a:endParaRPr>
          </a:p>
          <a:p>
            <a:pPr eaLnBrk="0" hangingPunct="0">
              <a:lnSpc>
                <a:spcPct val="95000"/>
              </a:lnSpc>
            </a:pPr>
            <a:endParaRPr lang="en-US" altLang="en-US" sz="2400" b="1">
              <a:latin typeface="Times New Roman" pitchFamily="18" charset="0"/>
              <a:cs typeface="B Lotus" pitchFamily="2" charset="-78"/>
            </a:endParaRPr>
          </a:p>
        </p:txBody>
      </p:sp>
      <p:pic>
        <p:nvPicPr>
          <p:cNvPr id="71687"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5209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68611"/>
                                        </p:tgtEl>
                                        <p:attrNameLst>
                                          <p:attrName>style.visibility</p:attrName>
                                        </p:attrNameLst>
                                      </p:cBhvr>
                                      <p:to>
                                        <p:strVal val="visible"/>
                                      </p:to>
                                    </p:set>
                                    <p:anim calcmode="lin" valueType="num">
                                      <p:cBhvr>
                                        <p:cTn id="15" dur="1000" fill="hold"/>
                                        <p:tgtEl>
                                          <p:spTgt spid="68611"/>
                                        </p:tgtEl>
                                        <p:attrNameLst>
                                          <p:attrName>ppt_w</p:attrName>
                                        </p:attrNameLst>
                                      </p:cBhvr>
                                      <p:tavLst>
                                        <p:tav tm="0">
                                          <p:val>
                                            <p:fltVal val="0"/>
                                          </p:val>
                                        </p:tav>
                                        <p:tav tm="100000">
                                          <p:val>
                                            <p:strVal val="#ppt_w"/>
                                          </p:val>
                                        </p:tav>
                                      </p:tavLst>
                                    </p:anim>
                                    <p:anim calcmode="lin" valueType="num">
                                      <p:cBhvr>
                                        <p:cTn id="16" dur="1000" fill="hold"/>
                                        <p:tgtEl>
                                          <p:spTgt spid="68611"/>
                                        </p:tgtEl>
                                        <p:attrNameLst>
                                          <p:attrName>ppt_h</p:attrName>
                                        </p:attrNameLst>
                                      </p:cBhvr>
                                      <p:tavLst>
                                        <p:tav tm="0">
                                          <p:val>
                                            <p:fltVal val="0"/>
                                          </p:val>
                                        </p:tav>
                                        <p:tav tm="100000">
                                          <p:val>
                                            <p:strVal val="#ppt_h"/>
                                          </p:val>
                                        </p:tav>
                                      </p:tavLst>
                                    </p:anim>
                                    <p:anim calcmode="lin" valueType="num">
                                      <p:cBhvr>
                                        <p:cTn id="17" dur="1000" fill="hold"/>
                                        <p:tgtEl>
                                          <p:spTgt spid="68611"/>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686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86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r" rtl="1">
              <a:lnSpc>
                <a:spcPct val="110000"/>
              </a:lnSpc>
              <a:spcBef>
                <a:spcPct val="20000"/>
              </a:spcBef>
              <a:defRPr/>
            </a:pPr>
            <a:r>
              <a:rPr lang="ar-SA" altLang="en-US" sz="3800" b="1" dirty="0">
                <a:latin typeface="IPT.Nazanin" pitchFamily="10" charset="2"/>
                <a:cs typeface="B Lotus" pitchFamily="2" charset="-78"/>
              </a:rPr>
              <a:t>7-5-1</a:t>
            </a:r>
            <a:r>
              <a:rPr lang="ar-SA" altLang="en-US" sz="3800" b="1" dirty="0">
                <a:latin typeface="+mn-lt"/>
                <a:cs typeface="B Lotus" pitchFamily="2" charset="-78"/>
              </a:rPr>
              <a:t>    كنترل توليد و ارائه خدمت</a:t>
            </a:r>
            <a:endParaRPr lang="ar-SA" altLang="en-US" sz="3300" b="1" dirty="0">
              <a:latin typeface="+mn-lt"/>
              <a:cs typeface="B Lotus" pitchFamily="2" charset="-78"/>
            </a:endParaRPr>
          </a:p>
          <a:p>
            <a:pPr marL="342900" indent="-342900" algn="r" rtl="1">
              <a:lnSpc>
                <a:spcPct val="110000"/>
              </a:lnSpc>
              <a:spcBef>
                <a:spcPct val="20000"/>
              </a:spcBef>
              <a:defRPr/>
            </a:pPr>
            <a:endParaRPr lang="en-US" altLang="en-US" sz="1000" b="1" dirty="0">
              <a:latin typeface="+mn-lt"/>
              <a:cs typeface="B Lotus" pitchFamily="2" charset="-78"/>
            </a:endParaRPr>
          </a:p>
          <a:p>
            <a:pPr marL="342900" indent="-342900" algn="r" rtl="1">
              <a:lnSpc>
                <a:spcPct val="110000"/>
              </a:lnSpc>
              <a:spcBef>
                <a:spcPct val="20000"/>
              </a:spcBef>
              <a:defRPr/>
            </a:pPr>
            <a:r>
              <a:rPr lang="ar-SA" altLang="en-US" sz="2600" b="1" dirty="0">
                <a:latin typeface="+mn-lt"/>
                <a:cs typeface="B Lotus" pitchFamily="2" charset="-78"/>
              </a:rPr>
              <a:t>طرح ريزي و اجراي توليد و ارائه خدمت تحت شرايط كنترل شده</a:t>
            </a:r>
          </a:p>
          <a:p>
            <a:pPr marL="342900" indent="-342900" algn="r" rtl="1">
              <a:lnSpc>
                <a:spcPct val="110000"/>
              </a:lnSpc>
              <a:spcBef>
                <a:spcPct val="20000"/>
              </a:spcBef>
              <a:buFont typeface="Arial" pitchFamily="34" charset="0"/>
              <a:buChar char="•"/>
              <a:defRPr/>
            </a:pPr>
            <a:endParaRPr lang="en-US" altLang="en-US" sz="1000" b="1" dirty="0">
              <a:latin typeface="+mn-lt"/>
              <a:cs typeface="B Lotus" pitchFamily="2" charset="-78"/>
            </a:endParaRP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در دسترس بودن اطلاعاتي كه ويژگيهاي محصول را تشريح مي كند</a:t>
            </a: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در دسترس بودن دستورالعمل هاي كاري</a:t>
            </a: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استفاده از تجهيزات مناسب</a:t>
            </a: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در دسترس بودن و استفاده از وسايل پايش و اندازه گيري</a:t>
            </a: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به اجرا در آوردن پايش و اندازه گيري</a:t>
            </a:r>
          </a:p>
          <a:p>
            <a:pPr marL="342900" indent="-342900" algn="r" rtl="1">
              <a:lnSpc>
                <a:spcPct val="110000"/>
              </a:lnSpc>
              <a:spcBef>
                <a:spcPct val="20000"/>
              </a:spcBef>
              <a:buFont typeface="Arial" pitchFamily="34" charset="0"/>
              <a:buChar char="•"/>
              <a:defRPr/>
            </a:pPr>
            <a:r>
              <a:rPr lang="ar-SA" altLang="en-US" sz="2600" b="1" dirty="0">
                <a:latin typeface="+mn-lt"/>
                <a:cs typeface="B Lotus" pitchFamily="2" charset="-78"/>
              </a:rPr>
              <a:t> به اجرا درآوردن فعاليتهاي ترخيص، تحويل و بعد از تحويل</a:t>
            </a:r>
          </a:p>
        </p:txBody>
      </p:sp>
      <p:pic>
        <p:nvPicPr>
          <p:cNvPr id="72713" name="Picture 11"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blinds(horizontal)">
                                      <p:cBhvr>
                                        <p:cTn id="10" dur="500"/>
                                        <p:tgtEl>
                                          <p:spTgt spid="9">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animEffect transition="in" filter="blinds(horizontal)">
                                      <p:cBhvr>
                                        <p:cTn id="13" dur="500"/>
                                        <p:tgtEl>
                                          <p:spTgt spid="9">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
                                            <p:txEl>
                                              <p:pRg st="5" end="5"/>
                                            </p:txEl>
                                          </p:spTgt>
                                        </p:tgtEl>
                                        <p:attrNameLst>
                                          <p:attrName>style.visibility</p:attrName>
                                        </p:attrNameLst>
                                      </p:cBhvr>
                                      <p:to>
                                        <p:strVal val="visible"/>
                                      </p:to>
                                    </p:set>
                                    <p:animEffect transition="in" filter="blinds(horizontal)">
                                      <p:cBhvr>
                                        <p:cTn id="16" dur="500"/>
                                        <p:tgtEl>
                                          <p:spTgt spid="9">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animEffect transition="in" filter="blinds(horizontal)">
                                      <p:cBhvr>
                                        <p:cTn id="19" dur="500"/>
                                        <p:tgtEl>
                                          <p:spTgt spid="9">
                                            <p:txEl>
                                              <p:pRg st="6" end="6"/>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9">
                                            <p:txEl>
                                              <p:pRg st="7" end="7"/>
                                            </p:txEl>
                                          </p:spTgt>
                                        </p:tgtEl>
                                        <p:attrNameLst>
                                          <p:attrName>style.visibility</p:attrName>
                                        </p:attrNameLst>
                                      </p:cBhvr>
                                      <p:to>
                                        <p:strVal val="visible"/>
                                      </p:to>
                                    </p:set>
                                    <p:animEffect transition="in" filter="blinds(horizontal)">
                                      <p:cBhvr>
                                        <p:cTn id="22" dur="500"/>
                                        <p:tgtEl>
                                          <p:spTgt spid="9">
                                            <p:txEl>
                                              <p:pRg st="7" end="7"/>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9">
                                            <p:txEl>
                                              <p:pRg st="8" end="8"/>
                                            </p:txEl>
                                          </p:spTgt>
                                        </p:tgtEl>
                                        <p:attrNameLst>
                                          <p:attrName>style.visibility</p:attrName>
                                        </p:attrNameLst>
                                      </p:cBhvr>
                                      <p:to>
                                        <p:strVal val="visible"/>
                                      </p:to>
                                    </p:set>
                                    <p:animEffect transition="in" filter="blinds(horizontal)">
                                      <p:cBhvr>
                                        <p:cTn id="25" dur="500"/>
                                        <p:tgtEl>
                                          <p:spTgt spid="9">
                                            <p:txEl>
                                              <p:pRg st="8" end="8"/>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9">
                                            <p:txEl>
                                              <p:pRg st="9" end="9"/>
                                            </p:txEl>
                                          </p:spTgt>
                                        </p:tgtEl>
                                        <p:attrNameLst>
                                          <p:attrName>style.visibility</p:attrName>
                                        </p:attrNameLst>
                                      </p:cBhvr>
                                      <p:to>
                                        <p:strVal val="visible"/>
                                      </p:to>
                                    </p:set>
                                    <p:animEffect transition="in" filter="blinds(horizontal)">
                                      <p:cBhvr>
                                        <p:cTn id="28"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606425" y="533400"/>
            <a:ext cx="8318500" cy="3856038"/>
          </a:xfrm>
          <a:prstGeom prst="rect">
            <a:avLst/>
          </a:prstGeom>
          <a:noFill/>
          <a:ln w="76200" cmpd="tri">
            <a:noFill/>
            <a:miter lim="800000"/>
            <a:headEnd/>
            <a:tailEnd/>
          </a:ln>
        </p:spPr>
        <p:txBody>
          <a:bodyPr/>
          <a:lstStyle/>
          <a:p>
            <a:pPr marL="342900" indent="-342900" algn="r" rtl="1">
              <a:spcBef>
                <a:spcPct val="20000"/>
              </a:spcBef>
              <a:defRPr/>
            </a:pPr>
            <a:r>
              <a:rPr lang="ar-SA" altLang="en-US" sz="3600" b="1" dirty="0">
                <a:latin typeface="IPT.Nazanin" pitchFamily="10" charset="2"/>
                <a:cs typeface="B Lotus" pitchFamily="2" charset="-78"/>
              </a:rPr>
              <a:t>7-5-2</a:t>
            </a:r>
            <a:r>
              <a:rPr lang="ar-SA" altLang="en-US" sz="3600" b="1" dirty="0">
                <a:latin typeface="+mn-lt"/>
                <a:cs typeface="B Lotus" pitchFamily="2" charset="-78"/>
              </a:rPr>
              <a:t>  صحه گذاري فرايندهاي توليد و ارائه خدمت</a:t>
            </a:r>
            <a:r>
              <a:rPr lang="ar-SA" altLang="en-US" sz="3300" b="1" dirty="0">
                <a:latin typeface="+mn-lt"/>
                <a:cs typeface="B Lotus" pitchFamily="2" charset="-78"/>
              </a:rPr>
              <a:t/>
            </a:r>
            <a:br>
              <a:rPr lang="ar-SA" altLang="en-US" sz="3300" b="1" dirty="0">
                <a:latin typeface="+mn-lt"/>
                <a:cs typeface="B Lotus" pitchFamily="2" charset="-78"/>
              </a:rPr>
            </a:br>
            <a:endParaRPr lang="ar-SA" altLang="en-US" sz="10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صحه گذاري فرايندهايي كه ستانده هاي حاصل از آنها را نمي توان از طريق پايش و اندازه گيري بعدي مورد تصديق قرار داد و نارسائيها تنها پس از مصرف محصول يا ارائه خدمت ظاهر مي شود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صحه گذاري يعني اثبات توانائي اين فرايندها براي دستيابي به نتايج طرح ريزي شده</a:t>
            </a:r>
          </a:p>
        </p:txBody>
      </p:sp>
      <p:graphicFrame>
        <p:nvGraphicFramePr>
          <p:cNvPr id="11266" name="Object 1024"/>
          <p:cNvGraphicFramePr>
            <a:graphicFrameLocks noChangeAspect="1"/>
          </p:cNvGraphicFramePr>
          <p:nvPr/>
        </p:nvGraphicFramePr>
        <p:xfrm>
          <a:off x="457200" y="3224213"/>
          <a:ext cx="3213100" cy="3287712"/>
        </p:xfrm>
        <a:graphic>
          <a:graphicData uri="http://schemas.openxmlformats.org/presentationml/2006/ole">
            <p:oleObj spid="_x0000_s11274" name="Clip" r:id="rId3" imgW="4000500" imgH="3148013" progId="">
              <p:embed/>
            </p:oleObj>
          </a:graphicData>
        </a:graphic>
      </p:graphicFrame>
      <p:pic>
        <p:nvPicPr>
          <p:cNvPr id="11271"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r" rtl="1">
              <a:lnSpc>
                <a:spcPct val="110000"/>
              </a:lnSpc>
              <a:spcBef>
                <a:spcPct val="20000"/>
              </a:spcBef>
              <a:defRPr/>
            </a:pPr>
            <a:endParaRPr lang="ar-SA" altLang="en-US" sz="2600" b="1" dirty="0">
              <a:latin typeface="+mn-lt"/>
              <a:cs typeface="B Lotus" pitchFamily="2" charset="-78"/>
            </a:endParaRPr>
          </a:p>
        </p:txBody>
      </p:sp>
      <p:sp>
        <p:nvSpPr>
          <p:cNvPr id="10" name="Rectangle 2"/>
          <p:cNvSpPr txBox="1">
            <a:spLocks noChangeArrowheads="1"/>
          </p:cNvSpPr>
          <p:nvPr/>
        </p:nvSpPr>
        <p:spPr bwMode="auto">
          <a:xfrm>
            <a:off x="228600" y="228600"/>
            <a:ext cx="8832850" cy="4106863"/>
          </a:xfrm>
          <a:prstGeom prst="rect">
            <a:avLst/>
          </a:prstGeom>
          <a:noFill/>
          <a:ln w="76200" cmpd="tri">
            <a:noFill/>
            <a:miter lim="800000"/>
            <a:headEnd/>
            <a:tailEnd/>
          </a:ln>
        </p:spPr>
        <p:txBody>
          <a:bodyPr/>
          <a:lstStyle/>
          <a:p>
            <a:pPr marL="342900" indent="-342900" algn="r" rtl="1">
              <a:spcBef>
                <a:spcPct val="20000"/>
              </a:spcBef>
              <a:defRPr/>
            </a:pPr>
            <a:r>
              <a:rPr lang="ar-SA" altLang="en-US" sz="3600" b="1" dirty="0">
                <a:solidFill>
                  <a:schemeClr val="bg1"/>
                </a:solidFill>
                <a:latin typeface="IPT.Nazanin" pitchFamily="10" charset="2"/>
                <a:cs typeface="B Lotus" pitchFamily="2" charset="-78"/>
              </a:rPr>
              <a:t>7-5-2</a:t>
            </a:r>
            <a:r>
              <a:rPr lang="ar-SA" altLang="en-US" sz="3600" b="1" dirty="0">
                <a:solidFill>
                  <a:schemeClr val="bg1"/>
                </a:solidFill>
                <a:latin typeface="+mn-lt"/>
                <a:cs typeface="B Lotus" pitchFamily="2" charset="-78"/>
              </a:rPr>
              <a:t>  صحه گذاري فرايندهاي توليد و ارائه خدمت</a:t>
            </a:r>
            <a:r>
              <a:rPr lang="ar-SA" altLang="en-US" sz="3300" b="1" dirty="0">
                <a:solidFill>
                  <a:schemeClr val="bg1"/>
                </a:solidFill>
                <a:latin typeface="+mn-lt"/>
                <a:cs typeface="B Lotus" pitchFamily="2" charset="-78"/>
              </a:rPr>
              <a:t/>
            </a:r>
            <a:br>
              <a:rPr lang="ar-SA" altLang="en-US" sz="3300" b="1" dirty="0">
                <a:solidFill>
                  <a:schemeClr val="bg1"/>
                </a:solidFill>
                <a:latin typeface="+mn-lt"/>
                <a:cs typeface="B Lotus" pitchFamily="2" charset="-78"/>
              </a:rPr>
            </a:br>
            <a:endParaRPr lang="ar-SA" altLang="en-US" sz="1000" b="1" dirty="0">
              <a:solidFill>
                <a:schemeClr val="bg1"/>
              </a:solidFill>
              <a:latin typeface="+mn-lt"/>
              <a:cs typeface="B Lotus" pitchFamily="2" charset="-78"/>
            </a:endParaRPr>
          </a:p>
          <a:p>
            <a:pPr marL="342900" indent="-342900" algn="r" rtl="1">
              <a:lnSpc>
                <a:spcPct val="120000"/>
              </a:lnSpc>
              <a:spcBef>
                <a:spcPct val="10000"/>
              </a:spcBef>
              <a:defRPr/>
            </a:pPr>
            <a:r>
              <a:rPr lang="ar-SA" altLang="en-US" sz="2600" b="1" dirty="0">
                <a:latin typeface="+mn-lt"/>
                <a:cs typeface="B Lotus" pitchFamily="2" charset="-78"/>
              </a:rPr>
              <a:t>سازمان بايد ترتيباتي را براي اين فرايند ها برقرار سازد، ازجمله حسب مورد:</a:t>
            </a:r>
            <a:endParaRPr lang="en-US" altLang="en-US" sz="2600" b="1" dirty="0">
              <a:latin typeface="+mn-lt"/>
              <a:cs typeface="B Lotus" pitchFamily="2" charset="-78"/>
            </a:endParaRPr>
          </a:p>
          <a:p>
            <a:pPr marL="342900" indent="-342900" algn="r" rtl="1">
              <a:lnSpc>
                <a:spcPct val="120000"/>
              </a:lnSpc>
              <a:spcBef>
                <a:spcPct val="10000"/>
              </a:spcBef>
              <a:defRPr/>
            </a:pPr>
            <a:endParaRPr lang="ar-SA" altLang="en-US" sz="2600" b="1" dirty="0">
              <a:latin typeface="+mn-lt"/>
              <a:cs typeface="B Lotus" pitchFamily="2" charset="-78"/>
            </a:endParaRPr>
          </a:p>
          <a:p>
            <a:pPr marL="342900" indent="-342900" algn="r" rtl="1">
              <a:lnSpc>
                <a:spcPct val="120000"/>
              </a:lnSpc>
              <a:spcBef>
                <a:spcPct val="10000"/>
              </a:spcBef>
              <a:defRPr/>
            </a:pPr>
            <a:endParaRPr lang="en-US" altLang="en-US" sz="1200" b="1" dirty="0">
              <a:latin typeface="+mn-lt"/>
              <a:cs typeface="B Lotus" pitchFamily="2" charset="-78"/>
            </a:endParaRP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معيارهاي تعريف شده براي بازنگري و تأييد فرايندها</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تأييد تجهيزات  و احراز صلاحيت كاركنان</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استفاده از روشها و رويه هاي مخصوص</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نگهداري سوابق</a:t>
            </a:r>
          </a:p>
          <a:p>
            <a:pPr marL="342900" indent="-342900" algn="r" rtl="1">
              <a:lnSpc>
                <a:spcPct val="120000"/>
              </a:lnSpc>
              <a:spcBef>
                <a:spcPct val="10000"/>
              </a:spcBef>
              <a:buFont typeface="Arial" pitchFamily="34" charset="0"/>
              <a:buChar char="•"/>
              <a:defRPr/>
            </a:pPr>
            <a:r>
              <a:rPr lang="ar-SA" altLang="en-US" sz="2600" b="1" dirty="0">
                <a:latin typeface="+mn-lt"/>
                <a:cs typeface="B Lotus" pitchFamily="2" charset="-78"/>
              </a:rPr>
              <a:t> صحه گذاري مجدد</a:t>
            </a:r>
            <a:endParaRPr lang="ar-SA" altLang="en-US" sz="2200" dirty="0">
              <a:latin typeface="+mn-lt"/>
              <a:cs typeface="B Lotus" pitchFamily="2" charset="-78"/>
            </a:endParaRPr>
          </a:p>
        </p:txBody>
      </p:sp>
      <p:pic>
        <p:nvPicPr>
          <p:cNvPr id="73738" name="Picture 12"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2000"/>
                                        <p:tgtEl>
                                          <p:spTgt spid="10">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
                                            <p:txEl>
                                              <p:pRg st="1" end="1"/>
                                            </p:txEl>
                                          </p:spTgt>
                                        </p:tgtEl>
                                        <p:attrNameLst>
                                          <p:attrName>style.visibility</p:attrName>
                                        </p:attrNameLst>
                                      </p:cBhvr>
                                      <p:to>
                                        <p:strVal val="visible"/>
                                      </p:to>
                                    </p:set>
                                    <p:animEffect transition="in" filter="fade">
                                      <p:cBhvr>
                                        <p:cTn id="10" dur="2000"/>
                                        <p:tgtEl>
                                          <p:spTgt spid="10">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animEffect transition="in" filter="fade">
                                      <p:cBhvr>
                                        <p:cTn id="13" dur="2000"/>
                                        <p:tgtEl>
                                          <p:spTgt spid="10">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xEl>
                                              <p:pRg st="5" end="5"/>
                                            </p:txEl>
                                          </p:spTgt>
                                        </p:tgtEl>
                                        <p:attrNameLst>
                                          <p:attrName>style.visibility</p:attrName>
                                        </p:attrNameLst>
                                      </p:cBhvr>
                                      <p:to>
                                        <p:strVal val="visible"/>
                                      </p:to>
                                    </p:set>
                                    <p:animEffect transition="in" filter="fade">
                                      <p:cBhvr>
                                        <p:cTn id="16" dur="2000"/>
                                        <p:tgtEl>
                                          <p:spTgt spid="10">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animEffect transition="in" filter="fade">
                                      <p:cBhvr>
                                        <p:cTn id="19" dur="2000"/>
                                        <p:tgtEl>
                                          <p:spTgt spid="10">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xEl>
                                              <p:pRg st="7" end="7"/>
                                            </p:txEl>
                                          </p:spTgt>
                                        </p:tgtEl>
                                        <p:attrNameLst>
                                          <p:attrName>style.visibility</p:attrName>
                                        </p:attrNameLst>
                                      </p:cBhvr>
                                      <p:to>
                                        <p:strVal val="visible"/>
                                      </p:to>
                                    </p:set>
                                    <p:animEffect transition="in" filter="fade">
                                      <p:cBhvr>
                                        <p:cTn id="22" dur="2000"/>
                                        <p:tgtEl>
                                          <p:spTgt spid="10">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xEl>
                                              <p:pRg st="8" end="8"/>
                                            </p:txEl>
                                          </p:spTgt>
                                        </p:tgtEl>
                                        <p:attrNameLst>
                                          <p:attrName>style.visibility</p:attrName>
                                        </p:attrNameLst>
                                      </p:cBhvr>
                                      <p:to>
                                        <p:strVal val="visible"/>
                                      </p:to>
                                    </p:set>
                                    <p:animEffect transition="in" filter="fade">
                                      <p:cBhvr>
                                        <p:cTn id="25" dur="20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762000" y="381000"/>
            <a:ext cx="7835900" cy="6019800"/>
          </a:xfrm>
          <a:prstGeom prst="rect">
            <a:avLst/>
          </a:prstGeom>
          <a:noFill/>
          <a:ln w="57150" cmpd="thickThin">
            <a:noFill/>
            <a:miter lim="800000"/>
            <a:headEnd/>
            <a:tailEnd/>
          </a:ln>
        </p:spPr>
        <p:txBody>
          <a:bodyPr/>
          <a:lstStyle/>
          <a:p>
            <a:pPr marL="342900" indent="-342900" algn="r" rtl="1">
              <a:spcBef>
                <a:spcPct val="20000"/>
              </a:spcBef>
              <a:defRPr/>
            </a:pPr>
            <a:r>
              <a:rPr lang="ar-SA" altLang="en-US" sz="3800" b="1" dirty="0">
                <a:latin typeface="IPT.Nazanin" pitchFamily="10" charset="2"/>
                <a:cs typeface="B Lotus" pitchFamily="2" charset="-78"/>
              </a:rPr>
              <a:t>7-5-3</a:t>
            </a:r>
            <a:r>
              <a:rPr lang="ar-SA" altLang="en-US" sz="3800" b="1" dirty="0">
                <a:latin typeface="+mn-lt"/>
                <a:cs typeface="B Lotus" pitchFamily="2" charset="-78"/>
              </a:rPr>
              <a:t>    شناسايي و رديابي</a:t>
            </a:r>
            <a:r>
              <a:rPr lang="ar-SA" altLang="en-US" sz="3300" b="1" dirty="0">
                <a:latin typeface="+mn-lt"/>
                <a:cs typeface="B Lotus" pitchFamily="2" charset="-78"/>
              </a:rPr>
              <a:t/>
            </a:r>
            <a:br>
              <a:rPr lang="ar-SA" altLang="en-US" sz="3300" b="1" dirty="0">
                <a:latin typeface="+mn-lt"/>
                <a:cs typeface="B Lotus" pitchFamily="2" charset="-78"/>
              </a:rPr>
            </a:br>
            <a:endParaRPr lang="ar-SA" altLang="en-US" sz="10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شناسايي محصول به طرق مناسب در سرتاسر مراحل تحقق</a:t>
            </a:r>
            <a:r>
              <a:rPr lang="ar-SA" altLang="en-US" sz="1600" b="1" dirty="0">
                <a:latin typeface="+mn-lt"/>
                <a:cs typeface="B Lotus" pitchFamily="2" charset="-78"/>
              </a:rPr>
              <a:t>(در موارد مقتضي)</a:t>
            </a:r>
            <a:r>
              <a:rPr lang="ar-SA" altLang="en-US" sz="2800" b="1" dirty="0">
                <a:latin typeface="+mn-lt"/>
                <a:cs typeface="B Lotus" pitchFamily="2" charset="-78"/>
              </a:rPr>
              <a:t> </a:t>
            </a:r>
            <a:endParaRPr lang="ar-SA" altLang="en-US" sz="2600" b="1" dirty="0">
              <a:latin typeface="+mn-lt"/>
              <a:cs typeface="B Lotus" pitchFamily="2" charset="-78"/>
            </a:endParaRP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تعيين وضعيت محصول در ارتباط با نيازمنديهاي پايش و اندازه گيري</a:t>
            </a:r>
          </a:p>
          <a:p>
            <a:pPr marL="342900" indent="-342900" algn="r" rtl="1">
              <a:lnSpc>
                <a:spcPct val="110000"/>
              </a:lnSpc>
              <a:spcBef>
                <a:spcPct val="10000"/>
              </a:spcBef>
              <a:buFont typeface="Arial" pitchFamily="34" charset="0"/>
              <a:buChar char="•"/>
              <a:defRPr/>
            </a:pPr>
            <a:r>
              <a:rPr lang="ar-SA" altLang="en-US" sz="2600" b="1" dirty="0">
                <a:latin typeface="+mn-lt"/>
                <a:cs typeface="B Lotus" pitchFamily="2" charset="-78"/>
              </a:rPr>
              <a:t> شناسايي انحصاري محصول و نگهداري سوابق </a:t>
            </a:r>
            <a:r>
              <a:rPr lang="ar-SA" altLang="en-US" sz="1600" b="1" dirty="0">
                <a:latin typeface="+mn-lt"/>
                <a:cs typeface="B Lotus" pitchFamily="2" charset="-78"/>
              </a:rPr>
              <a:t>(هرگاه يك نيازمندي باشد)</a:t>
            </a:r>
            <a:endParaRPr lang="en-US" altLang="en-US" sz="1600" b="1" dirty="0">
              <a:latin typeface="+mn-lt"/>
              <a:cs typeface="B Lotus" pitchFamily="2" charset="-78"/>
            </a:endParaRPr>
          </a:p>
          <a:p>
            <a:pPr algn="r" rtl="1">
              <a:lnSpc>
                <a:spcPct val="90000"/>
              </a:lnSpc>
              <a:defRPr/>
            </a:pPr>
            <a:r>
              <a:rPr lang="ar-SA" altLang="en-US" sz="3800" b="1" dirty="0">
                <a:latin typeface="IPT.Nazanin" pitchFamily="10" charset="2"/>
                <a:cs typeface="B Lotus" pitchFamily="2" charset="-78"/>
              </a:rPr>
              <a:t>7-5-4</a:t>
            </a:r>
            <a:r>
              <a:rPr lang="ar-SA" altLang="en-US" sz="3800" b="1" dirty="0">
                <a:latin typeface="Arial" charset="0"/>
                <a:cs typeface="B Lotus" pitchFamily="2" charset="-78"/>
              </a:rPr>
              <a:t>   مايملك مشتري</a:t>
            </a:r>
            <a:r>
              <a:rPr lang="ar-SA" altLang="en-US" sz="3300" b="1" dirty="0">
                <a:latin typeface="Arial" charset="0"/>
                <a:cs typeface="B Lotus" pitchFamily="2" charset="-78"/>
              </a:rPr>
              <a:t/>
            </a:r>
            <a:br>
              <a:rPr lang="ar-SA" altLang="en-US" sz="3300" b="1" dirty="0">
                <a:latin typeface="Arial" charset="0"/>
                <a:cs typeface="B Lotus" pitchFamily="2" charset="-78"/>
              </a:rPr>
            </a:br>
            <a:endParaRPr lang="ar-SA" altLang="en-US" sz="1600" b="1" dirty="0">
              <a:latin typeface="Arial" charset="0"/>
              <a:cs typeface="B Lotus" pitchFamily="2" charset="-78"/>
            </a:endParaRPr>
          </a:p>
          <a:p>
            <a:pPr algn="just" rtl="1">
              <a:lnSpc>
                <a:spcPct val="90000"/>
              </a:lnSpc>
              <a:defRPr/>
            </a:pPr>
            <a:r>
              <a:rPr lang="ar-SA" altLang="en-US" sz="2600" b="1" dirty="0">
                <a:latin typeface="Arial" charset="0"/>
                <a:cs typeface="B Lotus" pitchFamily="2" charset="-78"/>
              </a:rPr>
              <a:t>مراقبت از مايملك مشتري مادامي كه تحت كنترل سازمان است</a:t>
            </a:r>
            <a:r>
              <a:rPr lang="en-US" altLang="en-US" sz="2600" b="1" dirty="0">
                <a:latin typeface="Arial" charset="0"/>
                <a:cs typeface="B Lotus" pitchFamily="2" charset="-78"/>
              </a:rPr>
              <a:t>.</a:t>
            </a:r>
            <a:endParaRPr lang="ar-SA" altLang="en-US" sz="2600" b="1" dirty="0">
              <a:latin typeface="Arial" charset="0"/>
              <a:cs typeface="B Lotus" pitchFamily="2" charset="-78"/>
            </a:endParaRPr>
          </a:p>
          <a:p>
            <a:pPr algn="just" rtl="1">
              <a:lnSpc>
                <a:spcPct val="90000"/>
              </a:lnSpc>
              <a:defRPr/>
            </a:pPr>
            <a:r>
              <a:rPr lang="ar-SA" altLang="en-US" sz="2600" b="1" dirty="0">
                <a:latin typeface="Arial" charset="0"/>
                <a:cs typeface="B Lotus" pitchFamily="2" charset="-78"/>
              </a:rPr>
              <a:t>مايملك مشتري بايد مشخص، تصديق، محافظت و در شرايط ايمن نگهداري شود</a:t>
            </a:r>
            <a:r>
              <a:rPr lang="en-US" altLang="en-US" sz="2600" b="1" dirty="0">
                <a:latin typeface="Arial" charset="0"/>
                <a:cs typeface="B Lotus" pitchFamily="2" charset="-78"/>
              </a:rPr>
              <a:t>.</a:t>
            </a:r>
            <a:endParaRPr lang="ar-SA" altLang="en-US" sz="2600" b="1" dirty="0">
              <a:latin typeface="Arial" charset="0"/>
              <a:cs typeface="B Lotus" pitchFamily="2" charset="-78"/>
            </a:endParaRPr>
          </a:p>
          <a:p>
            <a:pPr algn="just" rtl="1">
              <a:lnSpc>
                <a:spcPct val="90000"/>
              </a:lnSpc>
              <a:defRPr/>
            </a:pPr>
            <a:r>
              <a:rPr lang="ar-SA" altLang="en-US" sz="2600" b="1" dirty="0">
                <a:latin typeface="Arial" charset="0"/>
                <a:cs typeface="B Lotus" pitchFamily="2" charset="-78"/>
              </a:rPr>
              <a:t>اگر مايملك مشتري ازبين رفته يا آسيب ديده باشد و يا نامناسب براي استفاده تشخيص داده شود، مورد بايد به مشتري گزارش و سوابق آن نگهداري شود</a:t>
            </a:r>
            <a:r>
              <a:rPr lang="en-US" altLang="en-US" sz="2600" b="1" dirty="0">
                <a:latin typeface="Arial" charset="0"/>
                <a:cs typeface="B Lotus" pitchFamily="2" charset="-78"/>
              </a:rPr>
              <a:t>.</a:t>
            </a:r>
            <a:endParaRPr lang="ar-SA" altLang="en-US" sz="2600" b="1" dirty="0">
              <a:latin typeface="Arial" charset="0"/>
              <a:cs typeface="B Lotus" pitchFamily="2" charset="-78"/>
            </a:endParaRPr>
          </a:p>
          <a:p>
            <a:pPr algn="just" rtl="1">
              <a:lnSpc>
                <a:spcPct val="90000"/>
              </a:lnSpc>
              <a:defRPr/>
            </a:pPr>
            <a:endParaRPr lang="en-US" altLang="en-US" sz="2200" b="1" dirty="0">
              <a:latin typeface="Arial" charset="0"/>
              <a:cs typeface="B Lotus" pitchFamily="2" charset="-78"/>
            </a:endParaRPr>
          </a:p>
          <a:p>
            <a:pPr algn="just" rtl="1">
              <a:lnSpc>
                <a:spcPct val="90000"/>
              </a:lnSpc>
              <a:defRPr/>
            </a:pPr>
            <a:r>
              <a:rPr lang="ar-SA" altLang="en-US" sz="2200" b="1" dirty="0">
                <a:latin typeface="Arial" charset="0"/>
                <a:cs typeface="B Lotus" pitchFamily="2" charset="-78"/>
              </a:rPr>
              <a:t>  يادآوري: مايملك مشتري مي تواند شامل مايملك معنوي نيز باشد</a:t>
            </a:r>
            <a:r>
              <a:rPr lang="en-US" altLang="en-US" sz="2200" b="1" dirty="0">
                <a:latin typeface="Arial" charset="0"/>
                <a:cs typeface="B Lotus" pitchFamily="2" charset="-78"/>
              </a:rPr>
              <a:t>.</a:t>
            </a:r>
            <a:endParaRPr lang="ar-SA" altLang="en-US" sz="2600" b="1" dirty="0">
              <a:latin typeface="Arial" charset="0"/>
              <a:cs typeface="B Lotus" pitchFamily="2" charset="-78"/>
            </a:endParaRPr>
          </a:p>
          <a:p>
            <a:pPr marL="342900" indent="-342900" algn="r" rtl="1">
              <a:lnSpc>
                <a:spcPct val="110000"/>
              </a:lnSpc>
              <a:spcBef>
                <a:spcPct val="10000"/>
              </a:spcBef>
              <a:defRPr/>
            </a:pPr>
            <a:r>
              <a:rPr lang="ar-SA" altLang="en-US" sz="2600" b="1" dirty="0">
                <a:latin typeface="+mn-lt"/>
                <a:cs typeface="B Lotus" pitchFamily="2" charset="-78"/>
              </a:rPr>
              <a:t> </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7" presetID="7" presetClass="entr" presetSubtype="4" fill="hold"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1" presetID="7" presetClass="entr" presetSubtype="4" fill="hold" nodeType="with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 calcmode="lin" valueType="num">
                                      <p:cBhvr additive="base">
                                        <p:cTn id="3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6" end="6"/>
                                            </p:txEl>
                                          </p:spTgt>
                                        </p:tgtEl>
                                        <p:attrNameLst>
                                          <p:attrName>ppt_y</p:attrName>
                                        </p:attrNameLst>
                                      </p:cBhvr>
                                      <p:tavLst>
                                        <p:tav tm="0">
                                          <p:val>
                                            <p:strVal val="1+#ppt_h/2"/>
                                          </p:val>
                                        </p:tav>
                                        <p:tav tm="100000">
                                          <p:val>
                                            <p:strVal val="#ppt_y"/>
                                          </p:val>
                                        </p:tav>
                                      </p:tavLst>
                                    </p:anim>
                                  </p:childTnLst>
                                </p:cTn>
                              </p:par>
                              <p:par>
                                <p:cTn id="35" presetID="7" presetClass="entr" presetSubtype="4" fill="hold" nodeType="with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 calcmode="lin" valueType="num">
                                      <p:cBhvr additive="base">
                                        <p:cTn id="3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7" end="7"/>
                                            </p:txEl>
                                          </p:spTgt>
                                        </p:tgtEl>
                                        <p:attrNameLst>
                                          <p:attrName>ppt_y</p:attrName>
                                        </p:attrNameLst>
                                      </p:cBhvr>
                                      <p:tavLst>
                                        <p:tav tm="0">
                                          <p:val>
                                            <p:strVal val="1+#ppt_h/2"/>
                                          </p:val>
                                        </p:tav>
                                        <p:tav tm="100000">
                                          <p:val>
                                            <p:strVal val="#ppt_y"/>
                                          </p:val>
                                        </p:tav>
                                      </p:tavLst>
                                    </p:anim>
                                  </p:childTnLst>
                                </p:cTn>
                              </p:par>
                              <p:par>
                                <p:cTn id="39" presetID="7" presetClass="entr" presetSubtype="4" fill="hold" nodeType="withEffect">
                                  <p:stCondLst>
                                    <p:cond delay="0"/>
                                  </p:stCondLst>
                                  <p:childTnLst>
                                    <p:set>
                                      <p:cBhvr>
                                        <p:cTn id="40" dur="1" fill="hold">
                                          <p:stCondLst>
                                            <p:cond delay="0"/>
                                          </p:stCondLst>
                                        </p:cTn>
                                        <p:tgtEl>
                                          <p:spTgt spid="4">
                                            <p:txEl>
                                              <p:pRg st="9" end="9"/>
                                            </p:txEl>
                                          </p:spTgt>
                                        </p:tgtEl>
                                        <p:attrNameLst>
                                          <p:attrName>style.visibility</p:attrName>
                                        </p:attrNameLst>
                                      </p:cBhvr>
                                      <p:to>
                                        <p:strVal val="visible"/>
                                      </p:to>
                                    </p:set>
                                    <p:anim calcmode="lin" valueType="num">
                                      <p:cBhvr additive="base">
                                        <p:cTn id="4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r" rtl="1">
              <a:lnSpc>
                <a:spcPct val="110000"/>
              </a:lnSpc>
              <a:spcBef>
                <a:spcPct val="20000"/>
              </a:spcBef>
              <a:defRPr/>
            </a:pPr>
            <a:endParaRPr lang="ar-SA" altLang="en-US" sz="2600" b="1" dirty="0">
              <a:latin typeface="+mn-lt"/>
              <a:cs typeface="B Lotus" pitchFamily="2" charset="-78"/>
            </a:endParaRPr>
          </a:p>
        </p:txBody>
      </p:sp>
      <p:sp>
        <p:nvSpPr>
          <p:cNvPr id="11" name="Rectangle 2"/>
          <p:cNvSpPr txBox="1">
            <a:spLocks noChangeArrowheads="1"/>
          </p:cNvSpPr>
          <p:nvPr/>
        </p:nvSpPr>
        <p:spPr bwMode="auto">
          <a:xfrm>
            <a:off x="152400" y="457200"/>
            <a:ext cx="8832850" cy="5070475"/>
          </a:xfrm>
          <a:prstGeom prst="rect">
            <a:avLst/>
          </a:prstGeom>
          <a:noFill/>
          <a:ln w="76200" cmpd="tri">
            <a:noFill/>
            <a:miter lim="800000"/>
            <a:headEnd/>
            <a:tailEnd/>
          </a:ln>
        </p:spPr>
        <p:txBody>
          <a:bodyPr/>
          <a:lstStyle/>
          <a:p>
            <a:pPr marL="342900" indent="-342900" algn="r" rtl="1">
              <a:lnSpc>
                <a:spcPct val="90000"/>
              </a:lnSpc>
              <a:spcBef>
                <a:spcPct val="20000"/>
              </a:spcBef>
              <a:defRPr/>
            </a:pPr>
            <a:r>
              <a:rPr lang="ar-SA" altLang="en-US" sz="3800" b="1" dirty="0">
                <a:latin typeface="IPT.Nazanin" pitchFamily="10" charset="2"/>
                <a:cs typeface="B Lotus" pitchFamily="2" charset="-78"/>
              </a:rPr>
              <a:t>7-6</a:t>
            </a:r>
            <a:r>
              <a:rPr lang="ar-SA" altLang="en-US" sz="3800" b="1" dirty="0">
                <a:latin typeface="+mn-lt"/>
                <a:cs typeface="B Lotus" pitchFamily="2" charset="-78"/>
              </a:rPr>
              <a:t>   كنترل وسايل پايش و اندازه گيري</a:t>
            </a:r>
            <a:r>
              <a:rPr lang="ar-SA" altLang="en-US" sz="3200" b="1" dirty="0">
                <a:latin typeface="+mn-lt"/>
                <a:cs typeface="B Lotus" pitchFamily="2" charset="-78"/>
              </a:rPr>
              <a:t> </a:t>
            </a:r>
          </a:p>
          <a:p>
            <a:pPr marL="342900" indent="-342900" algn="r" rtl="1">
              <a:lnSpc>
                <a:spcPct val="90000"/>
              </a:lnSpc>
              <a:spcBef>
                <a:spcPct val="20000"/>
              </a:spcBef>
              <a:buFont typeface="Arial" pitchFamily="34" charset="0"/>
              <a:buChar char="•"/>
              <a:defRPr/>
            </a:pPr>
            <a:endParaRPr lang="en-US" altLang="en-US" sz="1000" b="1" dirty="0">
              <a:latin typeface="+mn-lt"/>
              <a:cs typeface="B Lotus" pitchFamily="2" charset="-78"/>
            </a:endParaRPr>
          </a:p>
          <a:p>
            <a:pPr marL="342900" indent="-342900" algn="r" rtl="1">
              <a:lnSpc>
                <a:spcPct val="90000"/>
              </a:lnSpc>
              <a:spcBef>
                <a:spcPct val="20000"/>
              </a:spcBef>
              <a:buFont typeface="Arial" pitchFamily="34" charset="0"/>
              <a:buChar char="•"/>
              <a:defRPr/>
            </a:pPr>
            <a:r>
              <a:rPr lang="ar-SA" altLang="en-US" sz="2600" b="1" dirty="0">
                <a:latin typeface="+mn-lt"/>
                <a:cs typeface="B Lotus" pitchFamily="2" charset="-78"/>
              </a:rPr>
              <a:t> تعيين پايش و اندازه گيري هايي كه مي بايد انجام شود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تعيين وسايل پايش و اندازه گيري مورد نياز براي ارائه شواهد انطباق</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در فواصل زماني مشخص يا قبل از استفاده كاليبره يا تصديق شوند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هرگاه استانداردهاي مرجع موجود نباشد، مبناي كاليبره كردن ثبت شود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درصورت نياز تنظيم يا تنظيم مجدد شوند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شناسايي شوند تا تعيين وضعيت كاليبره كردن آنها امكانپذير باشد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از دستكاريهايي كه نتايج اندازه گيريها را بي اعتبار مي سازد محافظت شوند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درمقابل آسيب و خرابي درحين جابجائي، نگهداري و انبارش محافظت شوند</a:t>
            </a:r>
            <a:r>
              <a:rPr lang="en-US" altLang="en-US" sz="2600" b="1" dirty="0">
                <a:latin typeface="+mn-lt"/>
                <a:cs typeface="B Lotus" pitchFamily="2" charset="-78"/>
              </a:rPr>
              <a:t>.</a:t>
            </a:r>
            <a:endParaRPr lang="ar-SA" altLang="en-US" sz="2600" b="1" dirty="0">
              <a:latin typeface="+mn-lt"/>
              <a:cs typeface="B Lotus" pitchFamily="2" charset="-78"/>
            </a:endParaRPr>
          </a:p>
        </p:txBody>
      </p:sp>
      <p:pic>
        <p:nvPicPr>
          <p:cNvPr id="75786" name="Picture 12"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fade">
                                      <p:cBhvr>
                                        <p:cTn id="7" dur="100"/>
                                        <p:tgtEl>
                                          <p:spTgt spid="11">
                                            <p:txEl>
                                              <p:pRg st="2" end="2"/>
                                            </p:txEl>
                                          </p:spTgt>
                                        </p:tgtEl>
                                      </p:cBhvr>
                                    </p:animEffect>
                                    <p:anim calcmode="lin" valueType="num">
                                      <p:cBhvr>
                                        <p:cTn id="8" dur="4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11">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11">
                                            <p:txEl>
                                              <p:pRg st="3" end="3"/>
                                            </p:txEl>
                                          </p:spTgt>
                                        </p:tgtEl>
                                        <p:attrNameLst>
                                          <p:attrName>style.visibility</p:attrName>
                                        </p:attrNameLst>
                                      </p:cBhvr>
                                      <p:to>
                                        <p:strVal val="visible"/>
                                      </p:to>
                                    </p:set>
                                    <p:animEffect transition="in" filter="fade">
                                      <p:cBhvr>
                                        <p:cTn id="14" dur="100"/>
                                        <p:tgtEl>
                                          <p:spTgt spid="11">
                                            <p:txEl>
                                              <p:pRg st="3" end="3"/>
                                            </p:txEl>
                                          </p:spTgt>
                                        </p:tgtEl>
                                      </p:cBhvr>
                                    </p:animEffect>
                                    <p:anim calcmode="lin" valueType="num">
                                      <p:cBhvr>
                                        <p:cTn id="15" dur="4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16" dur="400" fill="hold"/>
                                        <p:tgtEl>
                                          <p:spTgt spid="11">
                                            <p:txEl>
                                              <p:pRg st="3" end="3"/>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11">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11">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9" presetID="43" presetClass="entr" presetSubtype="0" fill="hold" nodeType="withEffect">
                                  <p:stCondLst>
                                    <p:cond delay="0"/>
                                  </p:stCondLst>
                                  <p:childTnLst>
                                    <p:set>
                                      <p:cBhvr>
                                        <p:cTn id="20" dur="1" fill="hold">
                                          <p:stCondLst>
                                            <p:cond delay="0"/>
                                          </p:stCondLst>
                                        </p:cTn>
                                        <p:tgtEl>
                                          <p:spTgt spid="11">
                                            <p:txEl>
                                              <p:pRg st="4" end="4"/>
                                            </p:txEl>
                                          </p:spTgt>
                                        </p:tgtEl>
                                        <p:attrNameLst>
                                          <p:attrName>style.visibility</p:attrName>
                                        </p:attrNameLst>
                                      </p:cBhvr>
                                      <p:to>
                                        <p:strVal val="visible"/>
                                      </p:to>
                                    </p:set>
                                    <p:animEffect transition="in" filter="fade">
                                      <p:cBhvr>
                                        <p:cTn id="21" dur="100"/>
                                        <p:tgtEl>
                                          <p:spTgt spid="11">
                                            <p:txEl>
                                              <p:pRg st="4" end="4"/>
                                            </p:txEl>
                                          </p:spTgt>
                                        </p:tgtEl>
                                      </p:cBhvr>
                                    </p:animEffect>
                                    <p:anim calcmode="lin" valueType="num">
                                      <p:cBhvr>
                                        <p:cTn id="22" dur="4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23" dur="400" fill="hold"/>
                                        <p:tgtEl>
                                          <p:spTgt spid="11">
                                            <p:txEl>
                                              <p:pRg st="4" end="4"/>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11">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11">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6" presetID="43" presetClass="entr" presetSubtype="0" fill="hold" nodeType="withEffect">
                                  <p:stCondLst>
                                    <p:cond delay="0"/>
                                  </p:stCondLst>
                                  <p:childTnLst>
                                    <p:set>
                                      <p:cBhvr>
                                        <p:cTn id="27" dur="1" fill="hold">
                                          <p:stCondLst>
                                            <p:cond delay="0"/>
                                          </p:stCondLst>
                                        </p:cTn>
                                        <p:tgtEl>
                                          <p:spTgt spid="11">
                                            <p:txEl>
                                              <p:pRg st="5" end="5"/>
                                            </p:txEl>
                                          </p:spTgt>
                                        </p:tgtEl>
                                        <p:attrNameLst>
                                          <p:attrName>style.visibility</p:attrName>
                                        </p:attrNameLst>
                                      </p:cBhvr>
                                      <p:to>
                                        <p:strVal val="visible"/>
                                      </p:to>
                                    </p:set>
                                    <p:animEffect transition="in" filter="fade">
                                      <p:cBhvr>
                                        <p:cTn id="28" dur="100"/>
                                        <p:tgtEl>
                                          <p:spTgt spid="11">
                                            <p:txEl>
                                              <p:pRg st="5" end="5"/>
                                            </p:txEl>
                                          </p:spTgt>
                                        </p:tgtEl>
                                      </p:cBhvr>
                                    </p:animEffect>
                                    <p:anim calcmode="lin" valueType="num">
                                      <p:cBhvr>
                                        <p:cTn id="29" dur="4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0" dur="400" fill="hold"/>
                                        <p:tgtEl>
                                          <p:spTgt spid="11">
                                            <p:txEl>
                                              <p:pRg st="5" end="5"/>
                                            </p:txEl>
                                          </p:spTgt>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11">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11">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3" presetID="43" presetClass="entr" presetSubtype="0"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animEffect transition="in" filter="fade">
                                      <p:cBhvr>
                                        <p:cTn id="35" dur="100"/>
                                        <p:tgtEl>
                                          <p:spTgt spid="11">
                                            <p:txEl>
                                              <p:pRg st="6" end="6"/>
                                            </p:txEl>
                                          </p:spTgt>
                                        </p:tgtEl>
                                      </p:cBhvr>
                                    </p:animEffect>
                                    <p:anim calcmode="lin" valueType="num">
                                      <p:cBhvr>
                                        <p:cTn id="36" dur="4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37" dur="400" fill="hold"/>
                                        <p:tgtEl>
                                          <p:spTgt spid="11">
                                            <p:txEl>
                                              <p:pRg st="6" end="6"/>
                                            </p:txEl>
                                          </p:spTgt>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11">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11">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0" presetID="43" presetClass="entr" presetSubtype="0" fill="hold" nodeType="with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Effect transition="in" filter="fade">
                                      <p:cBhvr>
                                        <p:cTn id="42" dur="100"/>
                                        <p:tgtEl>
                                          <p:spTgt spid="11">
                                            <p:txEl>
                                              <p:pRg st="7" end="7"/>
                                            </p:txEl>
                                          </p:spTgt>
                                        </p:tgtEl>
                                      </p:cBhvr>
                                    </p:animEffect>
                                    <p:anim calcmode="lin" valueType="num">
                                      <p:cBhvr>
                                        <p:cTn id="43" dur="4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44" dur="400" fill="hold"/>
                                        <p:tgtEl>
                                          <p:spTgt spid="11">
                                            <p:txEl>
                                              <p:pRg st="7" end="7"/>
                                            </p:txEl>
                                          </p:spTgt>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11">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11">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7" presetID="43" presetClass="entr" presetSubtype="0" fill="hold" nodeType="withEffect">
                                  <p:stCondLst>
                                    <p:cond delay="0"/>
                                  </p:stCondLst>
                                  <p:childTnLst>
                                    <p:set>
                                      <p:cBhvr>
                                        <p:cTn id="48" dur="1" fill="hold">
                                          <p:stCondLst>
                                            <p:cond delay="0"/>
                                          </p:stCondLst>
                                        </p:cTn>
                                        <p:tgtEl>
                                          <p:spTgt spid="11">
                                            <p:txEl>
                                              <p:pRg st="8" end="8"/>
                                            </p:txEl>
                                          </p:spTgt>
                                        </p:tgtEl>
                                        <p:attrNameLst>
                                          <p:attrName>style.visibility</p:attrName>
                                        </p:attrNameLst>
                                      </p:cBhvr>
                                      <p:to>
                                        <p:strVal val="visible"/>
                                      </p:to>
                                    </p:set>
                                    <p:animEffect transition="in" filter="fade">
                                      <p:cBhvr>
                                        <p:cTn id="49" dur="100"/>
                                        <p:tgtEl>
                                          <p:spTgt spid="11">
                                            <p:txEl>
                                              <p:pRg st="8" end="8"/>
                                            </p:txEl>
                                          </p:spTgt>
                                        </p:tgtEl>
                                      </p:cBhvr>
                                    </p:animEffect>
                                    <p:anim calcmode="lin" valueType="num">
                                      <p:cBhvr>
                                        <p:cTn id="50" dur="4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51" dur="400" fill="hold"/>
                                        <p:tgtEl>
                                          <p:spTgt spid="11">
                                            <p:txEl>
                                              <p:pRg st="8" end="8"/>
                                            </p:txEl>
                                          </p:spTgt>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11">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11">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54" presetID="43" presetClass="entr" presetSubtype="0" fill="hold" nodeType="with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Effect transition="in" filter="fade">
                                      <p:cBhvr>
                                        <p:cTn id="56" dur="100"/>
                                        <p:tgtEl>
                                          <p:spTgt spid="11">
                                            <p:txEl>
                                              <p:pRg st="9" end="9"/>
                                            </p:txEl>
                                          </p:spTgt>
                                        </p:tgtEl>
                                      </p:cBhvr>
                                    </p:animEffect>
                                    <p:anim calcmode="lin" valueType="num">
                                      <p:cBhvr>
                                        <p:cTn id="57" dur="4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58" dur="400" fill="hold"/>
                                        <p:tgtEl>
                                          <p:spTgt spid="11">
                                            <p:txEl>
                                              <p:pRg st="9" end="9"/>
                                            </p:txEl>
                                          </p:spTgt>
                                        </p:tgtEl>
                                        <p:attrNameLst>
                                          <p:attrName>ppt_y</p:attrName>
                                        </p:attrNameLst>
                                      </p:cBhvr>
                                      <p:tavLst>
                                        <p:tav tm="0">
                                          <p:val>
                                            <p:strVal val="#ppt_y+0.31"/>
                                          </p:val>
                                        </p:tav>
                                        <p:tav tm="100000">
                                          <p:val>
                                            <p:strVal val="#ppt_y+0.31"/>
                                          </p:val>
                                        </p:tav>
                                      </p:tavLst>
                                    </p:anim>
                                    <p:anim calcmode="lin" valueType="num">
                                      <p:cBhvr>
                                        <p:cTn id="59" dur="600" decel="50000" fill="hold">
                                          <p:stCondLst>
                                            <p:cond delay="400"/>
                                          </p:stCondLst>
                                        </p:cTn>
                                        <p:tgtEl>
                                          <p:spTgt spid="11">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0" dur="600" decel="50000" fill="hold">
                                          <p:stCondLst>
                                            <p:cond delay="400"/>
                                          </p:stCondLst>
                                        </p:cTn>
                                        <p:tgtEl>
                                          <p:spTgt spid="11">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52400" y="228600"/>
            <a:ext cx="8870950" cy="6172200"/>
          </a:xfrm>
          <a:prstGeom prst="rect">
            <a:avLst/>
          </a:prstGeom>
          <a:noFill/>
          <a:ln w="38100" cmpd="dbl">
            <a:noFill/>
            <a:miter lim="800000"/>
            <a:headEnd/>
            <a:tailEnd/>
          </a:ln>
        </p:spPr>
        <p:txBody>
          <a:bodyPr/>
          <a:lstStyle/>
          <a:p>
            <a:pPr marL="342900" indent="-342900" algn="r" rtl="1">
              <a:lnSpc>
                <a:spcPct val="110000"/>
              </a:lnSpc>
              <a:spcBef>
                <a:spcPct val="20000"/>
              </a:spcBef>
              <a:defRPr/>
            </a:pPr>
            <a:r>
              <a:rPr lang="ar-SA" altLang="en-US" sz="3800" b="1" dirty="0">
                <a:latin typeface="IPT.Nazanin" pitchFamily="10" charset="2"/>
                <a:cs typeface="B Lotus" pitchFamily="2" charset="-78"/>
              </a:rPr>
              <a:t>7-6</a:t>
            </a:r>
            <a:r>
              <a:rPr lang="ar-SA" altLang="en-US" sz="3800" b="1" dirty="0">
                <a:latin typeface="+mn-lt"/>
                <a:cs typeface="B Lotus" pitchFamily="2" charset="-78"/>
              </a:rPr>
              <a:t>   كنترل وسايل پايش و اندازه گيري</a:t>
            </a:r>
            <a:r>
              <a:rPr lang="ar-SA" altLang="en-US" sz="3200" b="1" dirty="0">
                <a:latin typeface="+mn-lt"/>
                <a:cs typeface="B Lotus" pitchFamily="2" charset="-78"/>
              </a:rPr>
              <a:t> </a:t>
            </a:r>
            <a:endParaRPr lang="en-US" altLang="en-US" sz="1500" b="1" dirty="0">
              <a:latin typeface="+mn-lt"/>
              <a:cs typeface="B Lotus" pitchFamily="2" charset="-78"/>
            </a:endParaRPr>
          </a:p>
          <a:p>
            <a:pPr marL="342900" indent="-342900" algn="r" rtl="1">
              <a:lnSpc>
                <a:spcPct val="110000"/>
              </a:lnSpc>
              <a:spcBef>
                <a:spcPct val="20000"/>
              </a:spcBef>
              <a:buFont typeface="Arial" pitchFamily="34" charset="0"/>
              <a:buChar char="•"/>
              <a:defRPr/>
            </a:pPr>
            <a:r>
              <a:rPr lang="ar-SA" altLang="en-US" sz="2000" b="1" dirty="0">
                <a:latin typeface="+mn-lt"/>
                <a:cs typeface="B Lotus" pitchFamily="2" charset="-78"/>
              </a:rPr>
              <a:t> ارزيابي اعتبار نتايج قبلي اندازه گيريها درصورتيكه تجهيزات با نيازمنديها منطبق نباشند</a:t>
            </a:r>
            <a:r>
              <a:rPr lang="en-US" altLang="en-US" sz="2000" b="1" dirty="0">
                <a:latin typeface="+mn-lt"/>
                <a:cs typeface="B Lotus" pitchFamily="2" charset="-78"/>
              </a:rPr>
              <a:t>.</a:t>
            </a:r>
            <a:endParaRPr lang="ar-SA" altLang="en-US" sz="2000" b="1" dirty="0">
              <a:latin typeface="+mn-lt"/>
              <a:cs typeface="B Lotus" pitchFamily="2" charset="-78"/>
            </a:endParaRPr>
          </a:p>
          <a:p>
            <a:pPr marL="342900" indent="-342900" algn="r" rtl="1">
              <a:lnSpc>
                <a:spcPct val="110000"/>
              </a:lnSpc>
              <a:spcBef>
                <a:spcPct val="20000"/>
              </a:spcBef>
              <a:buFont typeface="Arial" pitchFamily="34" charset="0"/>
              <a:buChar char="•"/>
              <a:defRPr/>
            </a:pPr>
            <a:r>
              <a:rPr lang="ar-SA" altLang="en-US" sz="2000" b="1" dirty="0">
                <a:latin typeface="+mn-lt"/>
                <a:cs typeface="B Lotus" pitchFamily="2" charset="-78"/>
              </a:rPr>
              <a:t> انجام اقدامات لازم در ارتباط با تجهيزات و هر محصولي كه تحت تأثير بوده</a:t>
            </a:r>
          </a:p>
          <a:p>
            <a:pPr marL="342900" indent="-342900" algn="r" rtl="1">
              <a:lnSpc>
                <a:spcPct val="110000"/>
              </a:lnSpc>
              <a:spcBef>
                <a:spcPct val="20000"/>
              </a:spcBef>
              <a:buFont typeface="Arial" pitchFamily="34" charset="0"/>
              <a:buChar char="•"/>
              <a:defRPr/>
            </a:pPr>
            <a:r>
              <a:rPr lang="ar-SA" altLang="en-US" sz="2000" b="1" dirty="0">
                <a:latin typeface="+mn-lt"/>
                <a:cs typeface="B Lotus" pitchFamily="2" charset="-78"/>
              </a:rPr>
              <a:t> نگهداري سوابق كاليبراسيون و تصديق</a:t>
            </a:r>
            <a:r>
              <a:rPr lang="en-US" altLang="en-US" sz="2000" b="1" dirty="0">
                <a:latin typeface="+mn-lt"/>
                <a:cs typeface="B Lotus" pitchFamily="2" charset="-78"/>
              </a:rPr>
              <a:t>.</a:t>
            </a:r>
            <a:endParaRPr lang="ar-SA" altLang="en-US" sz="2000" b="1" dirty="0">
              <a:latin typeface="+mn-lt"/>
              <a:cs typeface="B Lotus" pitchFamily="2" charset="-78"/>
            </a:endParaRPr>
          </a:p>
          <a:p>
            <a:pPr marL="342900" indent="-342900" algn="r" rtl="1">
              <a:lnSpc>
                <a:spcPct val="110000"/>
              </a:lnSpc>
              <a:spcBef>
                <a:spcPct val="20000"/>
              </a:spcBef>
              <a:buFont typeface="Arial" pitchFamily="34" charset="0"/>
              <a:buChar char="•"/>
              <a:defRPr/>
            </a:pPr>
            <a:r>
              <a:rPr lang="ar-SA" altLang="en-US" sz="2000" b="1" dirty="0">
                <a:latin typeface="+mn-lt"/>
                <a:cs typeface="B Lotus" pitchFamily="2" charset="-78"/>
              </a:rPr>
              <a:t> تاييد توانايي نرم افزار كامپيوتري هرگاه براي پايش و اندازه گيري از كامپيوتر استفاده شود</a:t>
            </a:r>
            <a:r>
              <a:rPr lang="en-US" altLang="en-US" sz="2000" b="1" dirty="0">
                <a:latin typeface="+mn-lt"/>
                <a:cs typeface="B Lotus" pitchFamily="2" charset="-78"/>
              </a:rPr>
              <a:t>.</a:t>
            </a:r>
          </a:p>
          <a:p>
            <a:pPr algn="r" rtl="1" eaLnBrk="0" hangingPunct="0">
              <a:spcAft>
                <a:spcPct val="10000"/>
              </a:spcAft>
              <a:defRPr/>
            </a:pPr>
            <a:r>
              <a:rPr lang="ar-SA" altLang="en-US" sz="4000" b="1" dirty="0">
                <a:latin typeface="IPT.Nazanin" pitchFamily="10" charset="2"/>
                <a:cs typeface="B Lotus" pitchFamily="2" charset="-78"/>
              </a:rPr>
              <a:t>8 </a:t>
            </a:r>
            <a:r>
              <a:rPr lang="ar-SA" altLang="en-US" sz="4000" b="1" dirty="0">
                <a:latin typeface="Times New Roman" pitchFamily="18" charset="0"/>
                <a:cs typeface="B Lotus" pitchFamily="2" charset="-78"/>
              </a:rPr>
              <a:t> اندازه گيري، تحليل، بهبود</a:t>
            </a:r>
            <a:endParaRPr lang="ar-SA" altLang="en-US" b="1" dirty="0">
              <a:latin typeface="Times New Roman" pitchFamily="18" charset="0"/>
              <a:cs typeface="B Lotus" pitchFamily="2" charset="-78"/>
            </a:endParaRPr>
          </a:p>
          <a:p>
            <a:pPr algn="r" rtl="1" eaLnBrk="0" hangingPunct="0">
              <a:spcAft>
                <a:spcPct val="10000"/>
              </a:spcAft>
              <a:defRPr/>
            </a:pPr>
            <a:r>
              <a:rPr lang="ar-SA" altLang="en-US" sz="3200" b="1" dirty="0">
                <a:latin typeface="IPT.Nazanin" pitchFamily="10" charset="2"/>
                <a:cs typeface="B Lotus" pitchFamily="2" charset="-78"/>
              </a:rPr>
              <a:t>  </a:t>
            </a:r>
            <a:r>
              <a:rPr lang="ar-SA" altLang="en-US" sz="2800" b="1" dirty="0">
                <a:latin typeface="IPT.Nazanin" pitchFamily="10" charset="2"/>
                <a:cs typeface="B Lotus" pitchFamily="2" charset="-78"/>
              </a:rPr>
              <a:t> 8-1</a:t>
            </a:r>
            <a:r>
              <a:rPr lang="ar-SA" altLang="en-US" sz="2800" b="1" dirty="0">
                <a:latin typeface="Times New Roman" pitchFamily="18" charset="0"/>
                <a:cs typeface="B Lotus" pitchFamily="2" charset="-78"/>
              </a:rPr>
              <a:t> كليات</a:t>
            </a:r>
            <a:endParaRPr lang="en-US" altLang="en-US" sz="2000" b="1" dirty="0">
              <a:latin typeface="Times New Roman" pitchFamily="18" charset="0"/>
              <a:cs typeface="B Lotus" pitchFamily="2" charset="-78"/>
            </a:endParaRPr>
          </a:p>
          <a:p>
            <a:pPr algn="r" rtl="1" eaLnBrk="0" hangingPunct="0">
              <a:spcAft>
                <a:spcPct val="10000"/>
              </a:spcAft>
              <a:defRPr/>
            </a:pPr>
            <a:r>
              <a:rPr lang="ar-SA" altLang="en-US" sz="2800" b="1" dirty="0">
                <a:latin typeface="IPT.Nazanin" pitchFamily="10" charset="2"/>
                <a:cs typeface="B Lotus" pitchFamily="2" charset="-78"/>
              </a:rPr>
              <a:t>   8-2</a:t>
            </a:r>
            <a:r>
              <a:rPr lang="ar-SA" altLang="en-US" sz="2800" b="1" dirty="0">
                <a:latin typeface="Times New Roman" pitchFamily="18" charset="0"/>
                <a:cs typeface="B Lotus" pitchFamily="2" charset="-78"/>
              </a:rPr>
              <a:t> پايش و اندازه گيري</a:t>
            </a:r>
            <a:r>
              <a:rPr lang="ar-SA" altLang="en-US" sz="1600" b="1" dirty="0">
                <a:latin typeface="Times New Roman" pitchFamily="18" charset="0"/>
                <a:cs typeface="B Lotus" pitchFamily="2" charset="-78"/>
              </a:rPr>
              <a:t> </a:t>
            </a:r>
          </a:p>
          <a:p>
            <a:pPr algn="r" rtl="1" eaLnBrk="0" hangingPunct="0">
              <a:spcAft>
                <a:spcPct val="10000"/>
              </a:spcAft>
              <a:defRPr/>
            </a:pPr>
            <a:r>
              <a:rPr lang="ar-SA" altLang="en-US" b="1" dirty="0">
                <a:latin typeface="IPT.Nazanin" pitchFamily="10" charset="2"/>
                <a:cs typeface="B Lotus" pitchFamily="2" charset="-78"/>
              </a:rPr>
              <a:t>         8-2-1</a:t>
            </a:r>
            <a:r>
              <a:rPr lang="ar-SA" altLang="en-US" b="1" dirty="0">
                <a:latin typeface="Times New Roman" pitchFamily="18" charset="0"/>
                <a:cs typeface="B Lotus" pitchFamily="2" charset="-78"/>
              </a:rPr>
              <a:t> رضايت مشتري</a:t>
            </a:r>
          </a:p>
          <a:p>
            <a:pPr algn="r" rtl="1" eaLnBrk="0" hangingPunct="0">
              <a:spcAft>
                <a:spcPct val="10000"/>
              </a:spcAft>
              <a:defRPr/>
            </a:pPr>
            <a:r>
              <a:rPr lang="ar-SA" altLang="en-US" b="1" dirty="0">
                <a:latin typeface="IPT.Nazanin" pitchFamily="10" charset="2"/>
                <a:cs typeface="B Lotus" pitchFamily="2" charset="-78"/>
              </a:rPr>
              <a:t>         8-2-2</a:t>
            </a:r>
            <a:r>
              <a:rPr lang="ar-SA" altLang="en-US" b="1" dirty="0">
                <a:latin typeface="Times New Roman" pitchFamily="18" charset="0"/>
                <a:cs typeface="B Lotus" pitchFamily="2" charset="-78"/>
              </a:rPr>
              <a:t> مميزي داخلي</a:t>
            </a:r>
          </a:p>
          <a:p>
            <a:pPr algn="r" rtl="1" eaLnBrk="0" hangingPunct="0">
              <a:spcAft>
                <a:spcPct val="10000"/>
              </a:spcAft>
              <a:defRPr/>
            </a:pPr>
            <a:r>
              <a:rPr lang="ar-SA" altLang="en-US" b="1" dirty="0">
                <a:latin typeface="IPT.Nazanin" pitchFamily="10" charset="2"/>
                <a:cs typeface="B Lotus" pitchFamily="2" charset="-78"/>
              </a:rPr>
              <a:t>         8-2-3</a:t>
            </a:r>
            <a:r>
              <a:rPr lang="ar-SA" altLang="en-US" b="1" dirty="0">
                <a:latin typeface="Times New Roman" pitchFamily="18" charset="0"/>
                <a:cs typeface="B Lotus" pitchFamily="2" charset="-78"/>
              </a:rPr>
              <a:t> پايش و اندازه گيري فرايندها</a:t>
            </a:r>
          </a:p>
          <a:p>
            <a:pPr algn="r" rtl="1" eaLnBrk="0" hangingPunct="0">
              <a:spcAft>
                <a:spcPct val="10000"/>
              </a:spcAft>
              <a:defRPr/>
            </a:pPr>
            <a:r>
              <a:rPr lang="ar-SA" altLang="en-US" b="1" dirty="0">
                <a:latin typeface="IPT.Nazanin" pitchFamily="10" charset="2"/>
                <a:cs typeface="B Lotus" pitchFamily="2" charset="-78"/>
              </a:rPr>
              <a:t>         8-2-4</a:t>
            </a:r>
            <a:r>
              <a:rPr lang="ar-SA" altLang="en-US" b="1" dirty="0">
                <a:latin typeface="Times New Roman" pitchFamily="18" charset="0"/>
                <a:cs typeface="B Lotus" pitchFamily="2" charset="-78"/>
              </a:rPr>
              <a:t> پايش و اندازه گيري محصول</a:t>
            </a:r>
          </a:p>
          <a:p>
            <a:pPr algn="r" rtl="1" eaLnBrk="0" hangingPunct="0">
              <a:spcAft>
                <a:spcPct val="10000"/>
              </a:spcAft>
              <a:defRPr/>
            </a:pPr>
            <a:r>
              <a:rPr lang="ar-SA" altLang="en-US" sz="3200" b="1" dirty="0">
                <a:latin typeface="IPT.Nazanin" pitchFamily="10" charset="2"/>
                <a:cs typeface="B Lotus" pitchFamily="2" charset="-78"/>
              </a:rPr>
              <a:t>   8-3</a:t>
            </a:r>
            <a:r>
              <a:rPr lang="ar-SA" altLang="en-US" sz="3200" b="1" dirty="0">
                <a:latin typeface="Times New Roman" pitchFamily="18" charset="0"/>
                <a:cs typeface="B Lotus" pitchFamily="2" charset="-78"/>
              </a:rPr>
              <a:t> كنترل محصول نامنطبق</a:t>
            </a:r>
            <a:endParaRPr lang="ar-SA" altLang="en-US" sz="2400" b="1" dirty="0">
              <a:latin typeface="Times New Roman" pitchFamily="18" charset="0"/>
              <a:cs typeface="B Lotus" pitchFamily="2" charset="-78"/>
            </a:endParaRPr>
          </a:p>
          <a:p>
            <a:pPr algn="r" rtl="1" eaLnBrk="0" hangingPunct="0">
              <a:spcAft>
                <a:spcPct val="10000"/>
              </a:spcAft>
              <a:defRPr/>
            </a:pPr>
            <a:r>
              <a:rPr lang="ar-SA" altLang="en-US" sz="3200" b="1" dirty="0">
                <a:latin typeface="IPT.Nazanin" pitchFamily="10" charset="2"/>
                <a:cs typeface="B Lotus" pitchFamily="2" charset="-78"/>
              </a:rPr>
              <a:t>   8-4</a:t>
            </a:r>
            <a:r>
              <a:rPr lang="ar-SA" altLang="en-US" sz="3200" b="1" dirty="0">
                <a:latin typeface="Times New Roman" pitchFamily="18" charset="0"/>
                <a:cs typeface="B Lotus" pitchFamily="2" charset="-78"/>
              </a:rPr>
              <a:t> تحليل داده ها</a:t>
            </a:r>
            <a:endParaRPr lang="ar-SA" altLang="en-US" sz="2400" b="1" dirty="0">
              <a:latin typeface="Times New Roman" pitchFamily="18" charset="0"/>
              <a:cs typeface="B Lotus" pitchFamily="2" charset="-78"/>
            </a:endParaRPr>
          </a:p>
          <a:p>
            <a:pPr marL="342900" indent="-342900" algn="r" rtl="1">
              <a:lnSpc>
                <a:spcPct val="110000"/>
              </a:lnSpc>
              <a:spcBef>
                <a:spcPct val="20000"/>
              </a:spcBef>
              <a:defRPr/>
            </a:pPr>
            <a:endParaRPr lang="ar-SA" altLang="en-US" sz="2600" b="1" dirty="0">
              <a:latin typeface="+mn-lt"/>
              <a:cs typeface="B Lotus" pitchFamily="2" charset="-78"/>
            </a:endParaRPr>
          </a:p>
        </p:txBody>
      </p:sp>
      <p:sp>
        <p:nvSpPr>
          <p:cNvPr id="73732" name="Rectangle 2051"/>
          <p:cNvSpPr>
            <a:spLocks noChangeArrowheads="1"/>
          </p:cNvSpPr>
          <p:nvPr/>
        </p:nvSpPr>
        <p:spPr bwMode="auto">
          <a:xfrm>
            <a:off x="2408238" y="3581400"/>
            <a:ext cx="1635125" cy="1917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algn="r" rtl="1" eaLnBrk="0" hangingPunct="0">
              <a:spcAft>
                <a:spcPct val="10000"/>
              </a:spcAft>
            </a:pPr>
            <a:r>
              <a:rPr lang="ar-SA" altLang="en-US" sz="3800" b="1">
                <a:latin typeface="Times New Roman" pitchFamily="18" charset="0"/>
                <a:cs typeface="B Lotus" pitchFamily="2" charset="-78"/>
              </a:rPr>
              <a:t>بهبود</a:t>
            </a:r>
            <a:r>
              <a:rPr lang="en-US" altLang="en-US" sz="2800" b="1">
                <a:latin typeface="Times New Roman" pitchFamily="18" charset="0"/>
                <a:cs typeface="B Lotus" pitchFamily="2" charset="-78"/>
              </a:rPr>
              <a:t> </a:t>
            </a:r>
            <a:endParaRPr lang="en-US" altLang="en-US" sz="2000" b="1">
              <a:latin typeface="Times New Roman" pitchFamily="18" charset="0"/>
              <a:cs typeface="B Lotus" pitchFamily="2" charset="-78"/>
            </a:endParaRPr>
          </a:p>
          <a:p>
            <a:pPr algn="r" rtl="1" eaLnBrk="0" hangingPunct="0">
              <a:spcAft>
                <a:spcPct val="10000"/>
              </a:spcAft>
            </a:pPr>
            <a:r>
              <a:rPr lang="ar-SA" altLang="en-US" sz="2400" b="1">
                <a:latin typeface="Times New Roman" pitchFamily="18" charset="0"/>
                <a:cs typeface="B Lotus" pitchFamily="2" charset="-78"/>
              </a:rPr>
              <a:t>بهبود مداوم</a:t>
            </a:r>
            <a:endParaRPr lang="en-US" altLang="en-US" sz="2400" b="1">
              <a:latin typeface="Times New Roman" pitchFamily="18" charset="0"/>
              <a:cs typeface="B Lotus" pitchFamily="2" charset="-78"/>
            </a:endParaRPr>
          </a:p>
          <a:p>
            <a:pPr algn="r" rtl="1" eaLnBrk="0" hangingPunct="0">
              <a:spcAft>
                <a:spcPct val="10000"/>
              </a:spcAft>
            </a:pPr>
            <a:r>
              <a:rPr lang="ar-SA" altLang="en-US" sz="2400" b="1">
                <a:latin typeface="Times New Roman" pitchFamily="18" charset="0"/>
                <a:cs typeface="B Lotus" pitchFamily="2" charset="-78"/>
              </a:rPr>
              <a:t>اقدام اصلاحي</a:t>
            </a:r>
            <a:endParaRPr lang="en-US" altLang="en-US" sz="2400" b="1">
              <a:latin typeface="Times New Roman" pitchFamily="18" charset="0"/>
              <a:cs typeface="B Lotus" pitchFamily="2" charset="-78"/>
            </a:endParaRPr>
          </a:p>
          <a:p>
            <a:pPr algn="r" rtl="1" eaLnBrk="0" hangingPunct="0">
              <a:spcAft>
                <a:spcPct val="10000"/>
              </a:spcAft>
            </a:pPr>
            <a:r>
              <a:rPr lang="ar-SA" altLang="en-US" sz="2400" b="1">
                <a:latin typeface="Times New Roman" pitchFamily="18" charset="0"/>
                <a:cs typeface="B Lotus" pitchFamily="2" charset="-78"/>
              </a:rPr>
              <a:t>اقدام پيشگيرانه</a:t>
            </a:r>
            <a:endParaRPr lang="en-US" altLang="en-US" sz="2000" b="1">
              <a:latin typeface="Times New Roman" pitchFamily="18" charset="0"/>
              <a:cs typeface="B Lotus" pitchFamily="2" charset="-78"/>
            </a:endParaRPr>
          </a:p>
        </p:txBody>
      </p:sp>
      <p:sp>
        <p:nvSpPr>
          <p:cNvPr id="8" name="Title 5"/>
          <p:cNvSpPr>
            <a:spLocks noGrp="1"/>
          </p:cNvSpPr>
          <p:nvPr>
            <p:ph type="title"/>
          </p:nvPr>
        </p:nvSpPr>
        <p:spPr>
          <a:xfrm rot="16200000">
            <a:off x="-1824335" y="29673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76808" name="Picture 9"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5971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par>
                                <p:cTn id="27" presetID="7" presetClass="entr" presetSubtype="4" fill="hold" nodeType="withEffect">
                                  <p:stCondLst>
                                    <p:cond delay="0"/>
                                  </p:stCondLst>
                                  <p:childTnLst>
                                    <p:set>
                                      <p:cBhvr>
                                        <p:cTn id="28" dur="1" fill="hold">
                                          <p:stCondLst>
                                            <p:cond delay="0"/>
                                          </p:stCondLst>
                                        </p:cTn>
                                        <p:tgtEl>
                                          <p:spTgt spid="6">
                                            <p:txEl>
                                              <p:pRg st="6" end="6"/>
                                            </p:txEl>
                                          </p:spTgt>
                                        </p:tgtEl>
                                        <p:attrNameLst>
                                          <p:attrName>style.visibility</p:attrName>
                                        </p:attrNameLst>
                                      </p:cBhvr>
                                      <p:to>
                                        <p:strVal val="visible"/>
                                      </p:to>
                                    </p:set>
                                    <p:anim calcmode="lin" valueType="num">
                                      <p:cBhvr additive="base">
                                        <p:cTn id="2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6" end="6"/>
                                            </p:txEl>
                                          </p:spTgt>
                                        </p:tgtEl>
                                        <p:attrNameLst>
                                          <p:attrName>ppt_y</p:attrName>
                                        </p:attrNameLst>
                                      </p:cBhvr>
                                      <p:tavLst>
                                        <p:tav tm="0">
                                          <p:val>
                                            <p:strVal val="1+#ppt_h/2"/>
                                          </p:val>
                                        </p:tav>
                                        <p:tav tm="100000">
                                          <p:val>
                                            <p:strVal val="#ppt_y"/>
                                          </p:val>
                                        </p:tav>
                                      </p:tavLst>
                                    </p:anim>
                                  </p:childTnLst>
                                </p:cTn>
                              </p:par>
                              <p:par>
                                <p:cTn id="31" presetID="7" presetClass="entr" presetSubtype="4" fill="hold" nodeType="withEffect">
                                  <p:stCondLst>
                                    <p:cond delay="0"/>
                                  </p:stCondLst>
                                  <p:childTnLst>
                                    <p:set>
                                      <p:cBhvr>
                                        <p:cTn id="32" dur="1" fill="hold">
                                          <p:stCondLst>
                                            <p:cond delay="0"/>
                                          </p:stCondLst>
                                        </p:cTn>
                                        <p:tgtEl>
                                          <p:spTgt spid="6">
                                            <p:txEl>
                                              <p:pRg st="7" end="7"/>
                                            </p:txEl>
                                          </p:spTgt>
                                        </p:tgtEl>
                                        <p:attrNameLst>
                                          <p:attrName>style.visibility</p:attrName>
                                        </p:attrNameLst>
                                      </p:cBhvr>
                                      <p:to>
                                        <p:strVal val="visible"/>
                                      </p:to>
                                    </p:set>
                                    <p:anim calcmode="lin" valueType="num">
                                      <p:cBhvr additive="base">
                                        <p:cTn id="33"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7" end="7"/>
                                            </p:txEl>
                                          </p:spTgt>
                                        </p:tgtEl>
                                        <p:attrNameLst>
                                          <p:attrName>ppt_y</p:attrName>
                                        </p:attrNameLst>
                                      </p:cBhvr>
                                      <p:tavLst>
                                        <p:tav tm="0">
                                          <p:val>
                                            <p:strVal val="1+#ppt_h/2"/>
                                          </p:val>
                                        </p:tav>
                                        <p:tav tm="100000">
                                          <p:val>
                                            <p:strVal val="#ppt_y"/>
                                          </p:val>
                                        </p:tav>
                                      </p:tavLst>
                                    </p:anim>
                                  </p:childTnLst>
                                </p:cTn>
                              </p:par>
                              <p:par>
                                <p:cTn id="35" presetID="7" presetClass="entr" presetSubtype="4" fill="hold" nodeType="with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 calcmode="lin" valueType="num">
                                      <p:cBhvr additive="base">
                                        <p:cTn id="37"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8" end="8"/>
                                            </p:txEl>
                                          </p:spTgt>
                                        </p:tgtEl>
                                        <p:attrNameLst>
                                          <p:attrName>ppt_y</p:attrName>
                                        </p:attrNameLst>
                                      </p:cBhvr>
                                      <p:tavLst>
                                        <p:tav tm="0">
                                          <p:val>
                                            <p:strVal val="1+#ppt_h/2"/>
                                          </p:val>
                                        </p:tav>
                                        <p:tav tm="100000">
                                          <p:val>
                                            <p:strVal val="#ppt_y"/>
                                          </p:val>
                                        </p:tav>
                                      </p:tavLst>
                                    </p:anim>
                                  </p:childTnLst>
                                </p:cTn>
                              </p:par>
                              <p:par>
                                <p:cTn id="39" presetID="7" presetClass="entr" presetSubtype="4" fill="hold" nodeType="withEffect">
                                  <p:stCondLst>
                                    <p:cond delay="0"/>
                                  </p:stCondLst>
                                  <p:childTnLst>
                                    <p:set>
                                      <p:cBhvr>
                                        <p:cTn id="40" dur="1" fill="hold">
                                          <p:stCondLst>
                                            <p:cond delay="0"/>
                                          </p:stCondLst>
                                        </p:cTn>
                                        <p:tgtEl>
                                          <p:spTgt spid="6">
                                            <p:txEl>
                                              <p:pRg st="9" end="9"/>
                                            </p:txEl>
                                          </p:spTgt>
                                        </p:tgtEl>
                                        <p:attrNameLst>
                                          <p:attrName>style.visibility</p:attrName>
                                        </p:attrNameLst>
                                      </p:cBhvr>
                                      <p:to>
                                        <p:strVal val="visible"/>
                                      </p:to>
                                    </p:set>
                                    <p:anim calcmode="lin" valueType="num">
                                      <p:cBhvr additive="base">
                                        <p:cTn id="41"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
                                            <p:txEl>
                                              <p:pRg st="9" end="9"/>
                                            </p:txEl>
                                          </p:spTgt>
                                        </p:tgtEl>
                                        <p:attrNameLst>
                                          <p:attrName>ppt_y</p:attrName>
                                        </p:attrNameLst>
                                      </p:cBhvr>
                                      <p:tavLst>
                                        <p:tav tm="0">
                                          <p:val>
                                            <p:strVal val="1+#ppt_h/2"/>
                                          </p:val>
                                        </p:tav>
                                        <p:tav tm="100000">
                                          <p:val>
                                            <p:strVal val="#ppt_y"/>
                                          </p:val>
                                        </p:tav>
                                      </p:tavLst>
                                    </p:anim>
                                  </p:childTnLst>
                                </p:cTn>
                              </p:par>
                              <p:par>
                                <p:cTn id="43" presetID="7" presetClass="entr" presetSubtype="4" fill="hold" nodeType="withEffect">
                                  <p:stCondLst>
                                    <p:cond delay="0"/>
                                  </p:stCondLst>
                                  <p:childTnLst>
                                    <p:set>
                                      <p:cBhvr>
                                        <p:cTn id="44" dur="1" fill="hold">
                                          <p:stCondLst>
                                            <p:cond delay="0"/>
                                          </p:stCondLst>
                                        </p:cTn>
                                        <p:tgtEl>
                                          <p:spTgt spid="6">
                                            <p:txEl>
                                              <p:pRg st="10" end="10"/>
                                            </p:txEl>
                                          </p:spTgt>
                                        </p:tgtEl>
                                        <p:attrNameLst>
                                          <p:attrName>style.visibility</p:attrName>
                                        </p:attrNameLst>
                                      </p:cBhvr>
                                      <p:to>
                                        <p:strVal val="visible"/>
                                      </p:to>
                                    </p:set>
                                    <p:anim calcmode="lin" valueType="num">
                                      <p:cBhvr additive="base">
                                        <p:cTn id="45"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6">
                                            <p:txEl>
                                              <p:pRg st="10" end="10"/>
                                            </p:txEl>
                                          </p:spTgt>
                                        </p:tgtEl>
                                        <p:attrNameLst>
                                          <p:attrName>ppt_y</p:attrName>
                                        </p:attrNameLst>
                                      </p:cBhvr>
                                      <p:tavLst>
                                        <p:tav tm="0">
                                          <p:val>
                                            <p:strVal val="1+#ppt_h/2"/>
                                          </p:val>
                                        </p:tav>
                                        <p:tav tm="100000">
                                          <p:val>
                                            <p:strVal val="#ppt_y"/>
                                          </p:val>
                                        </p:tav>
                                      </p:tavLst>
                                    </p:anim>
                                  </p:childTnLst>
                                </p:cTn>
                              </p:par>
                              <p:par>
                                <p:cTn id="47" presetID="7" presetClass="entr" presetSubtype="4" fill="hold" nodeType="withEffect">
                                  <p:stCondLst>
                                    <p:cond delay="0"/>
                                  </p:stCondLst>
                                  <p:childTnLst>
                                    <p:set>
                                      <p:cBhvr>
                                        <p:cTn id="48" dur="1" fill="hold">
                                          <p:stCondLst>
                                            <p:cond delay="0"/>
                                          </p:stCondLst>
                                        </p:cTn>
                                        <p:tgtEl>
                                          <p:spTgt spid="6">
                                            <p:txEl>
                                              <p:pRg st="11" end="11"/>
                                            </p:txEl>
                                          </p:spTgt>
                                        </p:tgtEl>
                                        <p:attrNameLst>
                                          <p:attrName>style.visibility</p:attrName>
                                        </p:attrNameLst>
                                      </p:cBhvr>
                                      <p:to>
                                        <p:strVal val="visible"/>
                                      </p:to>
                                    </p:set>
                                    <p:anim calcmode="lin" valueType="num">
                                      <p:cBhvr additive="base">
                                        <p:cTn id="49" dur="500" fill="hold"/>
                                        <p:tgtEl>
                                          <p:spTgt spid="6">
                                            <p:txEl>
                                              <p:pRg st="11" end="1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7" presetClass="entr" presetSubtype="4" fill="hold" grpId="0" nodeType="clickEffect">
                                  <p:stCondLst>
                                    <p:cond delay="0"/>
                                  </p:stCondLst>
                                  <p:childTnLst>
                                    <p:set>
                                      <p:cBhvr>
                                        <p:cTn id="54" dur="1" fill="hold">
                                          <p:stCondLst>
                                            <p:cond delay="0"/>
                                          </p:stCondLst>
                                        </p:cTn>
                                        <p:tgtEl>
                                          <p:spTgt spid="73732"/>
                                        </p:tgtEl>
                                        <p:attrNameLst>
                                          <p:attrName>style.visibility</p:attrName>
                                        </p:attrNameLst>
                                      </p:cBhvr>
                                      <p:to>
                                        <p:strVal val="visible"/>
                                      </p:to>
                                    </p:set>
                                    <p:anim calcmode="lin" valueType="num">
                                      <p:cBhvr additive="base">
                                        <p:cTn id="55" dur="500" fill="hold"/>
                                        <p:tgtEl>
                                          <p:spTgt spid="73732"/>
                                        </p:tgtEl>
                                        <p:attrNameLst>
                                          <p:attrName>ppt_x</p:attrName>
                                        </p:attrNameLst>
                                      </p:cBhvr>
                                      <p:tavLst>
                                        <p:tav tm="0">
                                          <p:val>
                                            <p:strVal val="#ppt_x"/>
                                          </p:val>
                                        </p:tav>
                                        <p:tav tm="100000">
                                          <p:val>
                                            <p:strVal val="#ppt_x"/>
                                          </p:val>
                                        </p:tav>
                                      </p:tavLst>
                                    </p:anim>
                                    <p:anim calcmode="lin" valueType="num">
                                      <p:cBhvr additive="base">
                                        <p:cTn id="56" dur="500" fill="hold"/>
                                        <p:tgtEl>
                                          <p:spTgt spid="73732"/>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7" presetClass="entr" presetSubtype="4" fill="hold" nodeType="clickEffect">
                                  <p:stCondLst>
                                    <p:cond delay="0"/>
                                  </p:stCondLst>
                                  <p:childTnLst>
                                    <p:set>
                                      <p:cBhvr>
                                        <p:cTn id="60" dur="1" fill="hold">
                                          <p:stCondLst>
                                            <p:cond delay="0"/>
                                          </p:stCondLst>
                                        </p:cTn>
                                        <p:tgtEl>
                                          <p:spTgt spid="6">
                                            <p:txEl>
                                              <p:pRg st="12" end="12"/>
                                            </p:txEl>
                                          </p:spTgt>
                                        </p:tgtEl>
                                        <p:attrNameLst>
                                          <p:attrName>style.visibility</p:attrName>
                                        </p:attrNameLst>
                                      </p:cBhvr>
                                      <p:to>
                                        <p:strVal val="visible"/>
                                      </p:to>
                                    </p:set>
                                    <p:anim calcmode="lin" valueType="num">
                                      <p:cBhvr additive="base">
                                        <p:cTn id="61" dur="500" fill="hold"/>
                                        <p:tgtEl>
                                          <p:spTgt spid="6">
                                            <p:txEl>
                                              <p:pRg st="12" end="1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7" presetClass="entr" presetSubtype="4" fill="hold" nodeType="clickEffect">
                                  <p:stCondLst>
                                    <p:cond delay="0"/>
                                  </p:stCondLst>
                                  <p:childTnLst>
                                    <p:set>
                                      <p:cBhvr>
                                        <p:cTn id="66" dur="1" fill="hold">
                                          <p:stCondLst>
                                            <p:cond delay="0"/>
                                          </p:stCondLst>
                                        </p:cTn>
                                        <p:tgtEl>
                                          <p:spTgt spid="6">
                                            <p:txEl>
                                              <p:pRg st="13" end="13"/>
                                            </p:txEl>
                                          </p:spTgt>
                                        </p:tgtEl>
                                        <p:attrNameLst>
                                          <p:attrName>style.visibility</p:attrName>
                                        </p:attrNameLst>
                                      </p:cBhvr>
                                      <p:to>
                                        <p:strVal val="visible"/>
                                      </p:to>
                                    </p:set>
                                    <p:anim calcmode="lin" valueType="num">
                                      <p:cBhvr additive="base">
                                        <p:cTn id="67" dur="500" fill="hold"/>
                                        <p:tgtEl>
                                          <p:spTgt spid="6">
                                            <p:txEl>
                                              <p:pRg st="13" end="1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r" rtl="1">
              <a:lnSpc>
                <a:spcPct val="110000"/>
              </a:lnSpc>
              <a:spcBef>
                <a:spcPct val="20000"/>
              </a:spcBef>
              <a:defRPr/>
            </a:pPr>
            <a:endParaRPr lang="ar-SA" altLang="en-US" sz="2600" b="1" dirty="0">
              <a:latin typeface="+mn-lt"/>
              <a:cs typeface="B Lotus" pitchFamily="2" charset="-78"/>
            </a:endParaRPr>
          </a:p>
        </p:txBody>
      </p:sp>
      <p:sp>
        <p:nvSpPr>
          <p:cNvPr id="11" name="Rectangle 2"/>
          <p:cNvSpPr txBox="1">
            <a:spLocks noChangeArrowheads="1"/>
          </p:cNvSpPr>
          <p:nvPr/>
        </p:nvSpPr>
        <p:spPr bwMode="auto">
          <a:xfrm>
            <a:off x="152400" y="0"/>
            <a:ext cx="8832850" cy="6400800"/>
          </a:xfrm>
          <a:prstGeom prst="rect">
            <a:avLst/>
          </a:prstGeom>
          <a:noFill/>
          <a:ln w="76200" cmpd="tri">
            <a:noFill/>
            <a:miter lim="800000"/>
            <a:headEnd/>
            <a:tailEnd/>
          </a:ln>
        </p:spPr>
        <p:txBody>
          <a:bodyPr/>
          <a:lstStyle/>
          <a:p>
            <a:pPr algn="r" rtl="1">
              <a:defRPr/>
            </a:pPr>
            <a:r>
              <a:rPr lang="ar-SA" altLang="en-US" sz="1500" b="1" dirty="0">
                <a:solidFill>
                  <a:schemeClr val="bg1"/>
                </a:solidFill>
                <a:latin typeface="Arial" charset="0"/>
                <a:cs typeface="B Lotus" pitchFamily="2" charset="-78"/>
              </a:rPr>
              <a:t/>
            </a:r>
            <a:br>
              <a:rPr lang="ar-SA" altLang="en-US" sz="1500" b="1" dirty="0">
                <a:solidFill>
                  <a:schemeClr val="bg1"/>
                </a:solidFill>
                <a:latin typeface="Arial" charset="0"/>
                <a:cs typeface="B Lotus" pitchFamily="2" charset="-78"/>
              </a:rPr>
            </a:br>
            <a:r>
              <a:rPr lang="ar-SA" altLang="en-US" sz="3800" b="1" dirty="0">
                <a:solidFill>
                  <a:schemeClr val="bg1"/>
                </a:solidFill>
                <a:latin typeface="IPT.Nazanin" pitchFamily="10" charset="2"/>
                <a:cs typeface="B Lotus" pitchFamily="2" charset="-78"/>
              </a:rPr>
              <a:t>8-1</a:t>
            </a:r>
            <a:r>
              <a:rPr lang="ar-SA" altLang="en-US" sz="3800" b="1" dirty="0">
                <a:solidFill>
                  <a:schemeClr val="bg1"/>
                </a:solidFill>
                <a:latin typeface="Arial" charset="0"/>
                <a:cs typeface="B Lotus" pitchFamily="2" charset="-78"/>
              </a:rPr>
              <a:t>  كليات</a:t>
            </a:r>
          </a:p>
          <a:p>
            <a:pPr algn="r" rtl="1">
              <a:defRPr/>
            </a:pPr>
            <a:endParaRPr lang="en-US" altLang="en-US" sz="1500" b="1" dirty="0">
              <a:latin typeface="Arial" charset="0"/>
              <a:cs typeface="B Lotus" pitchFamily="2" charset="-78"/>
            </a:endParaRPr>
          </a:p>
          <a:p>
            <a:pPr algn="r" rtl="1">
              <a:defRPr/>
            </a:pPr>
            <a:r>
              <a:rPr lang="ar-SA" altLang="en-US" sz="2600" b="1" dirty="0">
                <a:latin typeface="Arial" charset="0"/>
                <a:cs typeface="B Lotus" pitchFamily="2" charset="-78"/>
              </a:rPr>
              <a:t> طرح ريزي و اجراي فرايندهاي پايش، اندازه گيري، تحليل و بهبود به منظور:</a:t>
            </a:r>
            <a:endParaRPr lang="en-US" altLang="en-US" sz="2600" b="1" dirty="0">
              <a:latin typeface="Arial" charset="0"/>
              <a:cs typeface="B Lotus" pitchFamily="2" charset="-78"/>
            </a:endParaRPr>
          </a:p>
          <a:p>
            <a:pPr algn="r" rtl="1">
              <a:defRPr/>
            </a:pPr>
            <a:endParaRPr lang="ar-SA" altLang="en-US" sz="2600" b="1" dirty="0">
              <a:latin typeface="Arial" charset="0"/>
              <a:cs typeface="B Lotus" pitchFamily="2" charset="-78"/>
            </a:endParaRPr>
          </a:p>
          <a:p>
            <a:pPr algn="r" rtl="1">
              <a:buFont typeface="Wingdings" pitchFamily="2" charset="2"/>
              <a:buChar char="Ø"/>
              <a:defRPr/>
            </a:pPr>
            <a:r>
              <a:rPr lang="ar-SA" altLang="en-US" sz="2000" b="1" dirty="0">
                <a:latin typeface="Arial" charset="0"/>
                <a:cs typeface="B Lotus" pitchFamily="2" charset="-78"/>
              </a:rPr>
              <a:t> اثبات انطباق محصول</a:t>
            </a:r>
          </a:p>
          <a:p>
            <a:pPr algn="r" rtl="1">
              <a:buFont typeface="Wingdings" pitchFamily="2" charset="2"/>
              <a:buChar char="Ø"/>
              <a:defRPr/>
            </a:pPr>
            <a:r>
              <a:rPr lang="ar-SA" altLang="en-US" sz="2000" b="1" dirty="0">
                <a:latin typeface="Arial" charset="0"/>
                <a:cs typeface="B Lotus" pitchFamily="2" charset="-78"/>
              </a:rPr>
              <a:t> حصول اطمينان از انطباق سيستم مديريت كيفيت</a:t>
            </a:r>
          </a:p>
          <a:p>
            <a:pPr algn="r" rtl="1">
              <a:buFont typeface="Wingdings" pitchFamily="2" charset="2"/>
              <a:buChar char="Ø"/>
              <a:defRPr/>
            </a:pPr>
            <a:r>
              <a:rPr lang="ar-SA" altLang="en-US" sz="2000" b="1" dirty="0">
                <a:latin typeface="Arial" charset="0"/>
                <a:cs typeface="B Lotus" pitchFamily="2" charset="-78"/>
              </a:rPr>
              <a:t> ارتقاء مداوم اثربخشي سيستم مديريت كيفيت</a:t>
            </a:r>
          </a:p>
          <a:p>
            <a:pPr algn="r" rtl="1">
              <a:buFont typeface="Wingdings" pitchFamily="2" charset="2"/>
              <a:buChar char="Ø"/>
              <a:defRPr/>
            </a:pPr>
            <a:r>
              <a:rPr lang="ar-SA" altLang="en-US" sz="2000" b="1" dirty="0">
                <a:latin typeface="Arial" charset="0"/>
                <a:cs typeface="B Lotus" pitchFamily="2" charset="-78"/>
              </a:rPr>
              <a:t> تعيين روشهاي قابل كاربرد ازجمله فنون آماري و گسترة استفاده از آنها</a:t>
            </a:r>
            <a:endParaRPr lang="en-US" altLang="en-US" sz="2000" b="1" dirty="0">
              <a:latin typeface="Arial" charset="0"/>
              <a:cs typeface="B Lotus" pitchFamily="2" charset="-78"/>
            </a:endParaRPr>
          </a:p>
          <a:p>
            <a:pPr algn="r" rtl="1">
              <a:defRPr/>
            </a:pPr>
            <a:endParaRPr lang="en-US" altLang="en-US" sz="2000" b="1" dirty="0">
              <a:latin typeface="Arial" charset="0"/>
              <a:cs typeface="B Lotus" pitchFamily="2" charset="-78"/>
            </a:endParaRPr>
          </a:p>
          <a:p>
            <a:pPr algn="r" rtl="1">
              <a:lnSpc>
                <a:spcPct val="90000"/>
              </a:lnSpc>
              <a:defRPr/>
            </a:pPr>
            <a:r>
              <a:rPr lang="ar-SA" altLang="en-US" sz="3600" b="1" dirty="0">
                <a:latin typeface="IPT.Nazanin" pitchFamily="10" charset="2"/>
                <a:cs typeface="B Lotus" pitchFamily="2" charset="-78"/>
              </a:rPr>
              <a:t>8-2</a:t>
            </a:r>
            <a:r>
              <a:rPr lang="ar-SA" altLang="en-US" sz="3600" b="1" dirty="0">
                <a:latin typeface="Arial" charset="0"/>
                <a:cs typeface="B Lotus" pitchFamily="2" charset="-78"/>
              </a:rPr>
              <a:t>   پايش و اندازه گيري</a:t>
            </a:r>
            <a:r>
              <a:rPr lang="ar-SA" altLang="en-US" sz="3200" b="1" dirty="0">
                <a:latin typeface="Arial" charset="0"/>
                <a:cs typeface="B Lotus" pitchFamily="2" charset="-78"/>
              </a:rPr>
              <a:t> </a:t>
            </a:r>
          </a:p>
          <a:p>
            <a:pPr algn="r" rtl="1">
              <a:lnSpc>
                <a:spcPct val="90000"/>
              </a:lnSpc>
              <a:defRPr/>
            </a:pPr>
            <a:r>
              <a:rPr lang="ar-SA" altLang="en-US" sz="1100" b="1" dirty="0">
                <a:latin typeface="Arial" charset="0"/>
                <a:cs typeface="B Lotus" pitchFamily="2" charset="-78"/>
              </a:rPr>
              <a:t/>
            </a:r>
            <a:br>
              <a:rPr lang="ar-SA" altLang="en-US" sz="1100" b="1" dirty="0">
                <a:latin typeface="Arial" charset="0"/>
                <a:cs typeface="B Lotus" pitchFamily="2" charset="-78"/>
              </a:rPr>
            </a:br>
            <a:r>
              <a:rPr lang="ar-SA" altLang="en-US" sz="2800" b="1" dirty="0">
                <a:latin typeface="IPT.Nazanin" pitchFamily="10" charset="2"/>
                <a:cs typeface="B Lotus" pitchFamily="2" charset="-78"/>
              </a:rPr>
              <a:t>8-2-1</a:t>
            </a:r>
            <a:r>
              <a:rPr lang="ar-SA" altLang="en-US" sz="2800" b="1" dirty="0">
                <a:latin typeface="Arial" charset="0"/>
                <a:cs typeface="B Lotus" pitchFamily="2" charset="-78"/>
              </a:rPr>
              <a:t>   رضايت مشتري</a:t>
            </a:r>
            <a:endParaRPr lang="ar-SA" altLang="en-US" b="1" dirty="0">
              <a:latin typeface="Arial" charset="0"/>
              <a:cs typeface="B Lotus" pitchFamily="2" charset="-78"/>
            </a:endParaRPr>
          </a:p>
          <a:p>
            <a:pPr algn="r" rtl="1">
              <a:lnSpc>
                <a:spcPct val="120000"/>
              </a:lnSpc>
              <a:defRPr/>
            </a:pPr>
            <a:endParaRPr lang="en-US" altLang="en-US" sz="1500" b="1" dirty="0">
              <a:latin typeface="Arial" charset="0"/>
              <a:cs typeface="B Lotus" pitchFamily="2" charset="-78"/>
            </a:endParaRPr>
          </a:p>
          <a:p>
            <a:pPr algn="r" rtl="1">
              <a:lnSpc>
                <a:spcPct val="120000"/>
              </a:lnSpc>
              <a:defRPr/>
            </a:pPr>
            <a:r>
              <a:rPr lang="ar-SA" altLang="en-US" sz="2600" b="1" dirty="0">
                <a:latin typeface="Arial" charset="0"/>
                <a:cs typeface="B Lotus" pitchFamily="2" charset="-78"/>
              </a:rPr>
              <a:t> </a:t>
            </a:r>
            <a:r>
              <a:rPr lang="ar-SA" altLang="en-US" sz="2000" b="1" dirty="0">
                <a:latin typeface="Arial" charset="0"/>
                <a:cs typeface="B Lotus" pitchFamily="2" charset="-78"/>
              </a:rPr>
              <a:t>پايش اطلاعات مربوط به درك و تشخيص مشتري از اينكه آيا سازمان نيازمنديهاي مشتري را برآورده ساخته است</a:t>
            </a:r>
            <a:r>
              <a:rPr lang="en-US" altLang="en-US" sz="2000" b="1" dirty="0">
                <a:latin typeface="Arial" charset="0"/>
                <a:cs typeface="B Lotus" pitchFamily="2" charset="-78"/>
              </a:rPr>
              <a:t>.</a:t>
            </a:r>
            <a:endParaRPr lang="ar-SA" altLang="en-US" sz="2000" b="1" dirty="0">
              <a:latin typeface="Arial" charset="0"/>
              <a:cs typeface="B Lotus" pitchFamily="2" charset="-78"/>
            </a:endParaRPr>
          </a:p>
          <a:p>
            <a:pPr algn="r" rtl="1">
              <a:lnSpc>
                <a:spcPct val="120000"/>
              </a:lnSpc>
              <a:defRPr/>
            </a:pPr>
            <a:r>
              <a:rPr lang="ar-SA" altLang="en-US" sz="2000" b="1" dirty="0">
                <a:latin typeface="Arial" charset="0"/>
                <a:cs typeface="B Lotus" pitchFamily="2" charset="-78"/>
              </a:rPr>
              <a:t>يكي از معيارهاي اندازه گيري عملكرد سيستم مديريت كيفيت</a:t>
            </a:r>
          </a:p>
          <a:p>
            <a:pPr algn="r" rtl="1">
              <a:lnSpc>
                <a:spcPct val="120000"/>
              </a:lnSpc>
              <a:defRPr/>
            </a:pPr>
            <a:r>
              <a:rPr lang="ar-SA" altLang="en-US" sz="2000" b="1" dirty="0">
                <a:latin typeface="Arial" charset="0"/>
                <a:cs typeface="B Lotus" pitchFamily="2" charset="-78"/>
              </a:rPr>
              <a:t> تعيين روشهاي دريافت و استفاده از اين اطلاعات</a:t>
            </a:r>
          </a:p>
          <a:p>
            <a:pPr algn="r" rtl="1">
              <a:defRPr/>
            </a:pPr>
            <a:endParaRPr lang="ar-SA" altLang="en-US" sz="2600" b="1" dirty="0">
              <a:latin typeface="Arial" charset="0"/>
              <a:cs typeface="B Lotus" pitchFamily="2" charset="-78"/>
            </a:endParaRPr>
          </a:p>
          <a:p>
            <a:pPr marL="342900" indent="-342900" algn="r" rtl="1">
              <a:lnSpc>
                <a:spcPct val="90000"/>
              </a:lnSpc>
              <a:spcBef>
                <a:spcPct val="20000"/>
              </a:spcBef>
              <a:defRPr/>
            </a:pPr>
            <a:endParaRPr lang="ar-SA" altLang="en-US" sz="2600" b="1" dirty="0">
              <a:latin typeface="+mn-lt"/>
              <a:cs typeface="B Lotus" pitchFamily="2" charset="-78"/>
            </a:endParaRPr>
          </a:p>
        </p:txBody>
      </p:sp>
      <p:pic>
        <p:nvPicPr>
          <p:cNvPr id="77834" name="Picture 12"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438400" y="5943600"/>
            <a:ext cx="636588" cy="665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1">
                                            <p:txEl>
                                              <p:pRg st="4" end="4"/>
                                            </p:txEl>
                                          </p:spTgt>
                                        </p:tgtEl>
                                      </p:cBhvr>
                                    </p:animEffect>
                                    <p:animScale>
                                      <p:cBhvr>
                                        <p:cTn id="7" dur="250" autoRev="1" fill="hold"/>
                                        <p:tgtEl>
                                          <p:spTgt spid="11">
                                            <p:txEl>
                                              <p:pRg st="4" end="4"/>
                                            </p:txEl>
                                          </p:spTgt>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11">
                                            <p:txEl>
                                              <p:pRg st="5" end="5"/>
                                            </p:txEl>
                                          </p:spTgt>
                                        </p:tgtEl>
                                      </p:cBhvr>
                                    </p:animEffect>
                                    <p:animScale>
                                      <p:cBhvr>
                                        <p:cTn id="10" dur="250" autoRev="1" fill="hold"/>
                                        <p:tgtEl>
                                          <p:spTgt spid="11">
                                            <p:txEl>
                                              <p:pRg st="5" end="5"/>
                                            </p:txEl>
                                          </p:spTgt>
                                        </p:tgtEl>
                                      </p:cBhvr>
                                      <p:by x="105000" y="105000"/>
                                    </p:animScale>
                                  </p:childTnLst>
                                </p:cTn>
                              </p:par>
                              <p:par>
                                <p:cTn id="11" presetID="26" presetClass="emph" presetSubtype="0" fill="hold" nodeType="withEffect">
                                  <p:stCondLst>
                                    <p:cond delay="0"/>
                                  </p:stCondLst>
                                  <p:childTnLst>
                                    <p:animEffect transition="out" filter="fade">
                                      <p:cBhvr>
                                        <p:cTn id="12" dur="500" tmFilter="0, 0; .2, .5; .8, .5; 1, 0"/>
                                        <p:tgtEl>
                                          <p:spTgt spid="11">
                                            <p:txEl>
                                              <p:pRg st="6" end="6"/>
                                            </p:txEl>
                                          </p:spTgt>
                                        </p:tgtEl>
                                      </p:cBhvr>
                                    </p:animEffect>
                                    <p:animScale>
                                      <p:cBhvr>
                                        <p:cTn id="13" dur="250" autoRev="1" fill="hold"/>
                                        <p:tgtEl>
                                          <p:spTgt spid="11">
                                            <p:txEl>
                                              <p:pRg st="6" end="6"/>
                                            </p:txEl>
                                          </p:spTgt>
                                        </p:tgtEl>
                                      </p:cBhvr>
                                      <p:by x="105000" y="105000"/>
                                    </p:animScale>
                                  </p:childTnLst>
                                </p:cTn>
                              </p:par>
                              <p:par>
                                <p:cTn id="14" presetID="26" presetClass="emph" presetSubtype="0" fill="hold" nodeType="withEffect">
                                  <p:stCondLst>
                                    <p:cond delay="0"/>
                                  </p:stCondLst>
                                  <p:childTnLst>
                                    <p:animEffect transition="out" filter="fade">
                                      <p:cBhvr>
                                        <p:cTn id="15" dur="500" tmFilter="0, 0; .2, .5; .8, .5; 1, 0"/>
                                        <p:tgtEl>
                                          <p:spTgt spid="11">
                                            <p:txEl>
                                              <p:pRg st="7" end="7"/>
                                            </p:txEl>
                                          </p:spTgt>
                                        </p:tgtEl>
                                      </p:cBhvr>
                                    </p:animEffect>
                                    <p:animScale>
                                      <p:cBhvr>
                                        <p:cTn id="16" dur="250" autoRev="1" fill="hold"/>
                                        <p:tgtEl>
                                          <p:spTgt spid="11">
                                            <p:txEl>
                                              <p:pRg st="7" end="7"/>
                                            </p:txEl>
                                          </p:spTgt>
                                        </p:tgtEl>
                                      </p:cBhvr>
                                      <p:by x="105000" y="105000"/>
                                    </p:animScale>
                                  </p:childTnLst>
                                </p:cTn>
                              </p:par>
                            </p:childTnLst>
                          </p:cTn>
                        </p:par>
                      </p:childTnLst>
                    </p:cTn>
                  </p:par>
                  <p:par>
                    <p:cTn id="17" fill="hold" nodeType="clickPar">
                      <p:stCondLst>
                        <p:cond delay="indefinite"/>
                      </p:stCondLst>
                      <p:childTnLst>
                        <p:par>
                          <p:cTn id="18" fill="hold" nodeType="withGroup">
                            <p:stCondLst>
                              <p:cond delay="0"/>
                            </p:stCondLst>
                            <p:childTnLst>
                              <p:par>
                                <p:cTn id="19" presetID="7" presetClass="entr" presetSubtype="4" fill="hold" nodeType="clickEffect">
                                  <p:stCondLst>
                                    <p:cond delay="0"/>
                                  </p:stCondLst>
                                  <p:childTnLst>
                                    <p:set>
                                      <p:cBhvr>
                                        <p:cTn id="20" dur="1" fill="hold">
                                          <p:stCondLst>
                                            <p:cond delay="0"/>
                                          </p:stCondLst>
                                        </p:cTn>
                                        <p:tgtEl>
                                          <p:spTgt spid="11">
                                            <p:txEl>
                                              <p:pRg st="9" end="9"/>
                                            </p:txEl>
                                          </p:spTgt>
                                        </p:tgtEl>
                                        <p:attrNameLst>
                                          <p:attrName>style.visibility</p:attrName>
                                        </p:attrNameLst>
                                      </p:cBhvr>
                                      <p:to>
                                        <p:strVal val="visible"/>
                                      </p:to>
                                    </p:set>
                                    <p:anim calcmode="lin" valueType="num">
                                      <p:cBhvr additive="base">
                                        <p:cTn id="21"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9" end="9"/>
                                            </p:txEl>
                                          </p:spTgt>
                                        </p:tgtEl>
                                        <p:attrNameLst>
                                          <p:attrName>ppt_y</p:attrName>
                                        </p:attrNameLst>
                                      </p:cBhvr>
                                      <p:tavLst>
                                        <p:tav tm="0">
                                          <p:val>
                                            <p:strVal val="1+#ppt_h/2"/>
                                          </p:val>
                                        </p:tav>
                                        <p:tav tm="100000">
                                          <p:val>
                                            <p:strVal val="#ppt_y"/>
                                          </p:val>
                                        </p:tav>
                                      </p:tavLst>
                                    </p:anim>
                                  </p:childTnLst>
                                </p:cTn>
                              </p:par>
                              <p:par>
                                <p:cTn id="23" presetID="7" presetClass="entr" presetSubtype="4" fill="hold" nodeType="withEffect">
                                  <p:stCondLst>
                                    <p:cond delay="0"/>
                                  </p:stCondLst>
                                  <p:childTnLst>
                                    <p:set>
                                      <p:cBhvr>
                                        <p:cTn id="24" dur="1" fill="hold">
                                          <p:stCondLst>
                                            <p:cond delay="0"/>
                                          </p:stCondLst>
                                        </p:cTn>
                                        <p:tgtEl>
                                          <p:spTgt spid="11">
                                            <p:txEl>
                                              <p:pRg st="10" end="10"/>
                                            </p:txEl>
                                          </p:spTgt>
                                        </p:tgtEl>
                                        <p:attrNameLst>
                                          <p:attrName>style.visibility</p:attrName>
                                        </p:attrNameLst>
                                      </p:cBhvr>
                                      <p:to>
                                        <p:strVal val="visible"/>
                                      </p:to>
                                    </p:set>
                                    <p:anim calcmode="lin" valueType="num">
                                      <p:cBhvr additive="base">
                                        <p:cTn id="25"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0" end="10"/>
                                            </p:txEl>
                                          </p:spTgt>
                                        </p:tgtEl>
                                        <p:attrNameLst>
                                          <p:attrName>ppt_y</p:attrName>
                                        </p:attrNameLst>
                                      </p:cBhvr>
                                      <p:tavLst>
                                        <p:tav tm="0">
                                          <p:val>
                                            <p:strVal val="1+#ppt_h/2"/>
                                          </p:val>
                                        </p:tav>
                                        <p:tav tm="100000">
                                          <p:val>
                                            <p:strVal val="#ppt_y"/>
                                          </p:val>
                                        </p:tav>
                                      </p:tavLst>
                                    </p:anim>
                                  </p:childTnLst>
                                </p:cTn>
                              </p:par>
                              <p:par>
                                <p:cTn id="27" presetID="7" presetClass="entr" presetSubtype="4" fill="hold" nodeType="withEffect">
                                  <p:stCondLst>
                                    <p:cond delay="0"/>
                                  </p:stCondLst>
                                  <p:childTnLst>
                                    <p:set>
                                      <p:cBhvr>
                                        <p:cTn id="28" dur="1" fill="hold">
                                          <p:stCondLst>
                                            <p:cond delay="0"/>
                                          </p:stCondLst>
                                        </p:cTn>
                                        <p:tgtEl>
                                          <p:spTgt spid="11">
                                            <p:txEl>
                                              <p:pRg st="12" end="12"/>
                                            </p:txEl>
                                          </p:spTgt>
                                        </p:tgtEl>
                                        <p:attrNameLst>
                                          <p:attrName>style.visibility</p:attrName>
                                        </p:attrNameLst>
                                      </p:cBhvr>
                                      <p:to>
                                        <p:strVal val="visible"/>
                                      </p:to>
                                    </p:set>
                                    <p:anim calcmode="lin" valueType="num">
                                      <p:cBhvr additive="base">
                                        <p:cTn id="29" dur="500" fill="hold"/>
                                        <p:tgtEl>
                                          <p:spTgt spid="11">
                                            <p:txEl>
                                              <p:pRg st="12" end="1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12" end="12"/>
                                            </p:txEl>
                                          </p:spTgt>
                                        </p:tgtEl>
                                        <p:attrNameLst>
                                          <p:attrName>ppt_y</p:attrName>
                                        </p:attrNameLst>
                                      </p:cBhvr>
                                      <p:tavLst>
                                        <p:tav tm="0">
                                          <p:val>
                                            <p:strVal val="1+#ppt_h/2"/>
                                          </p:val>
                                        </p:tav>
                                        <p:tav tm="100000">
                                          <p:val>
                                            <p:strVal val="#ppt_y"/>
                                          </p:val>
                                        </p:tav>
                                      </p:tavLst>
                                    </p:anim>
                                  </p:childTnLst>
                                </p:cTn>
                              </p:par>
                              <p:par>
                                <p:cTn id="31" presetID="7" presetClass="entr" presetSubtype="4" fill="hold" nodeType="withEffect">
                                  <p:stCondLst>
                                    <p:cond delay="0"/>
                                  </p:stCondLst>
                                  <p:childTnLst>
                                    <p:set>
                                      <p:cBhvr>
                                        <p:cTn id="32" dur="1" fill="hold">
                                          <p:stCondLst>
                                            <p:cond delay="0"/>
                                          </p:stCondLst>
                                        </p:cTn>
                                        <p:tgtEl>
                                          <p:spTgt spid="11">
                                            <p:txEl>
                                              <p:pRg st="13" end="13"/>
                                            </p:txEl>
                                          </p:spTgt>
                                        </p:tgtEl>
                                        <p:attrNameLst>
                                          <p:attrName>style.visibility</p:attrName>
                                        </p:attrNameLst>
                                      </p:cBhvr>
                                      <p:to>
                                        <p:strVal val="visible"/>
                                      </p:to>
                                    </p:set>
                                    <p:anim calcmode="lin" valueType="num">
                                      <p:cBhvr additive="base">
                                        <p:cTn id="33" dur="500" fill="hold"/>
                                        <p:tgtEl>
                                          <p:spTgt spid="11">
                                            <p:txEl>
                                              <p:pRg st="13" end="1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13" end="13"/>
                                            </p:txEl>
                                          </p:spTgt>
                                        </p:tgtEl>
                                        <p:attrNameLst>
                                          <p:attrName>ppt_y</p:attrName>
                                        </p:attrNameLst>
                                      </p:cBhvr>
                                      <p:tavLst>
                                        <p:tav tm="0">
                                          <p:val>
                                            <p:strVal val="1+#ppt_h/2"/>
                                          </p:val>
                                        </p:tav>
                                        <p:tav tm="100000">
                                          <p:val>
                                            <p:strVal val="#ppt_y"/>
                                          </p:val>
                                        </p:tav>
                                      </p:tavLst>
                                    </p:anim>
                                  </p:childTnLst>
                                </p:cTn>
                              </p:par>
                              <p:par>
                                <p:cTn id="35" presetID="7" presetClass="entr" presetSubtype="4" fill="hold" nodeType="withEffect">
                                  <p:stCondLst>
                                    <p:cond delay="0"/>
                                  </p:stCondLst>
                                  <p:childTnLst>
                                    <p:set>
                                      <p:cBhvr>
                                        <p:cTn id="36" dur="1" fill="hold">
                                          <p:stCondLst>
                                            <p:cond delay="0"/>
                                          </p:stCondLst>
                                        </p:cTn>
                                        <p:tgtEl>
                                          <p:spTgt spid="11">
                                            <p:txEl>
                                              <p:pRg st="14" end="14"/>
                                            </p:txEl>
                                          </p:spTgt>
                                        </p:tgtEl>
                                        <p:attrNameLst>
                                          <p:attrName>style.visibility</p:attrName>
                                        </p:attrNameLst>
                                      </p:cBhvr>
                                      <p:to>
                                        <p:strVal val="visible"/>
                                      </p:to>
                                    </p:set>
                                    <p:anim calcmode="lin" valueType="num">
                                      <p:cBhvr additive="base">
                                        <p:cTn id="37" dur="500" fill="hold"/>
                                        <p:tgtEl>
                                          <p:spTgt spid="11">
                                            <p:txEl>
                                              <p:pRg st="14" end="1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28600" y="0"/>
            <a:ext cx="8697913" cy="6553200"/>
          </a:xfrm>
          <a:prstGeom prst="rect">
            <a:avLst/>
          </a:prstGeom>
          <a:noFill/>
          <a:ln w="76200" cmpd="tri">
            <a:noFill/>
            <a:miter lim="800000"/>
            <a:headEnd/>
            <a:tailEnd/>
          </a:ln>
        </p:spPr>
        <p:txBody>
          <a:bodyPr/>
          <a:lstStyle/>
          <a:p>
            <a:pPr marL="342900" indent="-342900">
              <a:lnSpc>
                <a:spcPct val="85000"/>
              </a:lnSpc>
              <a:spcBef>
                <a:spcPct val="10000"/>
              </a:spcBef>
              <a:defRPr/>
            </a:pPr>
            <a:endParaRPr lang="en-US" altLang="en-US" sz="1500" b="1" dirty="0">
              <a:latin typeface="+mn-lt"/>
              <a:cs typeface="B Lotus" pitchFamily="2" charset="-78"/>
            </a:endParaRPr>
          </a:p>
          <a:p>
            <a:pPr marL="342900" indent="-342900" algn="r" rtl="1">
              <a:lnSpc>
                <a:spcPct val="85000"/>
              </a:lnSpc>
              <a:spcBef>
                <a:spcPct val="10000"/>
              </a:spcBef>
              <a:defRPr/>
            </a:pPr>
            <a:r>
              <a:rPr lang="ar-SA" altLang="en-US" sz="1600" b="1" dirty="0">
                <a:latin typeface="+mn-lt"/>
                <a:cs typeface="B Lotus" pitchFamily="2" charset="-78"/>
              </a:rPr>
              <a:t/>
            </a:r>
            <a:br>
              <a:rPr lang="ar-SA" altLang="en-US" sz="1600" b="1" dirty="0">
                <a:latin typeface="+mn-lt"/>
                <a:cs typeface="B Lotus" pitchFamily="2" charset="-78"/>
              </a:rPr>
            </a:br>
            <a:r>
              <a:rPr lang="ar-SA" altLang="en-US" sz="3800" b="1" dirty="0">
                <a:latin typeface="IPT.Nazanin" pitchFamily="10" charset="2"/>
                <a:cs typeface="B Lotus" pitchFamily="2" charset="-78"/>
              </a:rPr>
              <a:t>8-2-2</a:t>
            </a:r>
            <a:r>
              <a:rPr lang="ar-SA" altLang="en-US" sz="3800" b="1" dirty="0">
                <a:latin typeface="+mn-lt"/>
                <a:cs typeface="B Lotus" pitchFamily="2" charset="-78"/>
              </a:rPr>
              <a:t>   مميزي داخلي</a:t>
            </a:r>
            <a:r>
              <a:rPr lang="ar-SA" altLang="en-US" sz="3300" b="1" dirty="0">
                <a:latin typeface="+mn-lt"/>
                <a:cs typeface="B Lotus" pitchFamily="2" charset="-78"/>
              </a:rPr>
              <a:t/>
            </a:r>
            <a:br>
              <a:rPr lang="ar-SA" altLang="en-US" sz="3300" b="1" dirty="0">
                <a:latin typeface="+mn-lt"/>
                <a:cs typeface="B Lotus" pitchFamily="2" charset="-78"/>
              </a:rPr>
            </a:br>
            <a:endParaRPr lang="ar-SA" altLang="en-US" sz="600" b="1" dirty="0">
              <a:latin typeface="+mn-lt"/>
              <a:cs typeface="B Lotus" pitchFamily="2" charset="-78"/>
            </a:endParaRPr>
          </a:p>
          <a:p>
            <a:pPr marL="342900" indent="-342900" algn="r" rtl="1">
              <a:lnSpc>
                <a:spcPct val="120000"/>
              </a:lnSpc>
              <a:spcBef>
                <a:spcPct val="10000"/>
              </a:spcBef>
              <a:defRPr/>
            </a:pPr>
            <a:endParaRPr lang="en-US" altLang="en-US" sz="1500" b="1" dirty="0">
              <a:latin typeface="+mn-lt"/>
              <a:cs typeface="B Lotus" pitchFamily="2" charset="-78"/>
            </a:endParaRPr>
          </a:p>
          <a:p>
            <a:pPr marL="342900" indent="-342900" algn="r" rtl="1">
              <a:lnSpc>
                <a:spcPct val="120000"/>
              </a:lnSpc>
              <a:spcBef>
                <a:spcPct val="10000"/>
              </a:spcBef>
              <a:defRPr/>
            </a:pPr>
            <a:r>
              <a:rPr lang="ar-SA" altLang="en-US" sz="2400" b="1" dirty="0">
                <a:latin typeface="+mn-lt"/>
                <a:cs typeface="B Lotus" pitchFamily="2" charset="-78"/>
              </a:rPr>
              <a:t>اجراي مميزيهاي داخلي در فواصل زماني طرح ريزي شده جهت حصول اطمينان از:</a:t>
            </a:r>
          </a:p>
          <a:p>
            <a:pPr marL="342900" indent="-342900" algn="r" rtl="1">
              <a:lnSpc>
                <a:spcPct val="120000"/>
              </a:lnSpc>
              <a:spcBef>
                <a:spcPct val="10000"/>
              </a:spcBef>
              <a:defRPr/>
            </a:pPr>
            <a:endParaRPr lang="en-US" altLang="en-US" sz="1500" b="1" dirty="0">
              <a:latin typeface="+mn-lt"/>
              <a:cs typeface="B Lotus" pitchFamily="2" charset="-78"/>
            </a:endParaRPr>
          </a:p>
          <a:p>
            <a:pPr marL="342900" indent="-342900" algn="just" rtl="1">
              <a:lnSpc>
                <a:spcPct val="120000"/>
              </a:lnSpc>
              <a:spcBef>
                <a:spcPct val="10000"/>
              </a:spcBef>
              <a:buFont typeface="Wingdings" pitchFamily="2" charset="2"/>
              <a:buChar char="ü"/>
              <a:defRPr/>
            </a:pPr>
            <a:r>
              <a:rPr lang="ar-SA" altLang="en-US" sz="2800" b="1" dirty="0">
                <a:latin typeface="+mn-lt"/>
                <a:cs typeface="B Lotus" pitchFamily="2" charset="-78"/>
              </a:rPr>
              <a:t> </a:t>
            </a:r>
            <a:r>
              <a:rPr lang="ar-SA" altLang="en-US" sz="2400" b="1" dirty="0">
                <a:latin typeface="+mn-lt"/>
                <a:cs typeface="B Lotus" pitchFamily="2" charset="-78"/>
              </a:rPr>
              <a:t>مطابقت سيستم با ترتيبات طرح ريزي شده، با نيازمنديهاي اين استاندارد و با نيازمنديهاي برقرار شده توسط سازمان</a:t>
            </a:r>
          </a:p>
          <a:p>
            <a:pPr marL="342900" indent="-342900" algn="just" rtl="1">
              <a:lnSpc>
                <a:spcPct val="120000"/>
              </a:lnSpc>
              <a:spcBef>
                <a:spcPct val="10000"/>
              </a:spcBef>
              <a:buFont typeface="Wingdings" pitchFamily="2" charset="2"/>
              <a:buChar char="ü"/>
              <a:defRPr/>
            </a:pPr>
            <a:r>
              <a:rPr lang="ar-SA" altLang="en-US" sz="2400" b="1" dirty="0">
                <a:latin typeface="+mn-lt"/>
                <a:cs typeface="B Lotus" pitchFamily="2" charset="-78"/>
              </a:rPr>
              <a:t> اجراي مؤثر و نگهداري سيستم مديريت كيفيت</a:t>
            </a:r>
            <a:endParaRPr lang="en-US" altLang="en-US" sz="2400" b="1" dirty="0">
              <a:latin typeface="+mn-lt"/>
              <a:cs typeface="B Lotus" pitchFamily="2" charset="-78"/>
            </a:endParaRPr>
          </a:p>
          <a:p>
            <a:pPr algn="just" rtl="1">
              <a:lnSpc>
                <a:spcPct val="85000"/>
              </a:lnSpc>
              <a:spcBef>
                <a:spcPct val="10000"/>
              </a:spcBef>
              <a:buFont typeface="Wingdings" pitchFamily="2" charset="2"/>
              <a:buChar char="ü"/>
              <a:defRPr/>
            </a:pPr>
            <a:r>
              <a:rPr lang="ar-SA" altLang="en-US" sz="2400" b="1" dirty="0">
                <a:latin typeface="Arial" charset="0"/>
                <a:cs typeface="B Lotus" pitchFamily="2" charset="-78"/>
              </a:rPr>
              <a:t> تنظيم برنامة مميزي با در نظر گرفتن وضعيت و اهميت فرايندها و حوزه هاي</a:t>
            </a:r>
          </a:p>
          <a:p>
            <a:pPr algn="just" rtl="1">
              <a:lnSpc>
                <a:spcPct val="85000"/>
              </a:lnSpc>
              <a:spcBef>
                <a:spcPct val="10000"/>
              </a:spcBef>
              <a:defRPr/>
            </a:pPr>
            <a:r>
              <a:rPr lang="ar-SA" altLang="en-US" sz="2400" b="1" dirty="0">
                <a:latin typeface="Arial" charset="0"/>
                <a:cs typeface="B Lotus" pitchFamily="2" charset="-78"/>
              </a:rPr>
              <a:t>مورد مميزي و نيز نتايج مميزي هاي قبلي</a:t>
            </a:r>
          </a:p>
          <a:p>
            <a:pPr algn="just" rtl="1">
              <a:lnSpc>
                <a:spcPct val="120000"/>
              </a:lnSpc>
              <a:spcBef>
                <a:spcPct val="10000"/>
              </a:spcBef>
              <a:buFont typeface="Wingdings" pitchFamily="2" charset="2"/>
              <a:buChar char="ü"/>
              <a:defRPr/>
            </a:pPr>
            <a:r>
              <a:rPr lang="ar-SA" altLang="en-US" sz="2400" b="1" dirty="0">
                <a:latin typeface="Arial" charset="0"/>
                <a:cs typeface="B Lotus" pitchFamily="2" charset="-78"/>
              </a:rPr>
              <a:t> تعيين معيار، دامنه، تواتر و روشهاي مميزي</a:t>
            </a:r>
          </a:p>
          <a:p>
            <a:pPr algn="just" rtl="1">
              <a:lnSpc>
                <a:spcPct val="120000"/>
              </a:lnSpc>
              <a:spcBef>
                <a:spcPct val="10000"/>
              </a:spcBef>
              <a:buFont typeface="Wingdings" pitchFamily="2" charset="2"/>
              <a:buChar char="ü"/>
              <a:defRPr/>
            </a:pPr>
            <a:r>
              <a:rPr lang="ar-SA" altLang="en-US" sz="2400" b="1" dirty="0">
                <a:latin typeface="Arial" charset="0"/>
                <a:cs typeface="B Lotus" pitchFamily="2" charset="-78"/>
              </a:rPr>
              <a:t> انتخاب مميزان و اجراي مميزي با اطمينان از واقع بينانه   و بيطرفانه بودن مميزي</a:t>
            </a:r>
          </a:p>
          <a:p>
            <a:pPr algn="just" rtl="1">
              <a:lnSpc>
                <a:spcPct val="120000"/>
              </a:lnSpc>
              <a:spcBef>
                <a:spcPct val="10000"/>
              </a:spcBef>
              <a:buFont typeface="Wingdings" pitchFamily="2" charset="2"/>
              <a:buChar char="ü"/>
              <a:defRPr/>
            </a:pPr>
            <a:r>
              <a:rPr lang="ar-SA" altLang="en-US" sz="2400" b="1" dirty="0">
                <a:latin typeface="Arial" charset="0"/>
                <a:cs typeface="B Lotus" pitchFamily="2" charset="-78"/>
              </a:rPr>
              <a:t> مميزان نبايد كارخودشان را مميزي كنند</a:t>
            </a:r>
            <a:r>
              <a:rPr lang="en-US" altLang="en-US" sz="2400" b="1" dirty="0">
                <a:latin typeface="Arial" charset="0"/>
                <a:cs typeface="B Lotus" pitchFamily="2" charset="-78"/>
              </a:rPr>
              <a:t>.</a:t>
            </a:r>
            <a:endParaRPr lang="ar-SA" altLang="en-US" sz="2400" b="1" dirty="0">
              <a:latin typeface="Arial" charset="0"/>
              <a:cs typeface="B Lotus" pitchFamily="2" charset="-78"/>
            </a:endParaRPr>
          </a:p>
          <a:p>
            <a:pPr algn="just" rtl="1">
              <a:lnSpc>
                <a:spcPct val="120000"/>
              </a:lnSpc>
              <a:spcBef>
                <a:spcPct val="10000"/>
              </a:spcBef>
              <a:buFont typeface="Wingdings" pitchFamily="2" charset="2"/>
              <a:buChar char="ü"/>
              <a:defRPr/>
            </a:pPr>
            <a:r>
              <a:rPr lang="ar-SA" altLang="en-US" sz="2400" b="1" dirty="0">
                <a:latin typeface="Arial" charset="0"/>
                <a:cs typeface="B Lotus" pitchFamily="2" charset="-78"/>
              </a:rPr>
              <a:t> وجود يك روش اجرايي مدون</a:t>
            </a:r>
          </a:p>
          <a:p>
            <a:pPr marL="342900" indent="-342900" algn="r" rtl="1">
              <a:lnSpc>
                <a:spcPct val="120000"/>
              </a:lnSpc>
              <a:spcBef>
                <a:spcPct val="10000"/>
              </a:spcBef>
              <a:buFont typeface="Arial" pitchFamily="34" charset="0"/>
              <a:buChar char="•"/>
              <a:defRPr/>
            </a:pPr>
            <a:endParaRPr lang="ar-SA" altLang="en-US" sz="2600" b="1" dirty="0">
              <a:latin typeface="+mn-lt"/>
              <a:cs typeface="B Lotus" pitchFamily="2" charset="-78"/>
            </a:endParaRPr>
          </a:p>
          <a:p>
            <a:pPr marL="342900" indent="-342900" algn="r" rtl="1">
              <a:lnSpc>
                <a:spcPct val="120000"/>
              </a:lnSpc>
              <a:spcBef>
                <a:spcPct val="10000"/>
              </a:spcBef>
              <a:defRPr/>
            </a:pPr>
            <a:endParaRPr lang="en-US" altLang="en-US" sz="2400" b="1" dirty="0">
              <a:latin typeface="+mn-lt"/>
              <a:cs typeface="B Lotus" pitchFamily="2" charset="-78"/>
            </a:endParaRPr>
          </a:p>
        </p:txBody>
      </p:sp>
      <p:pic>
        <p:nvPicPr>
          <p:cNvPr id="78854"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5209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r"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r"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r"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r" rtl="1">
              <a:lnSpc>
                <a:spcPct val="110000"/>
              </a:lnSpc>
              <a:spcBef>
                <a:spcPct val="20000"/>
              </a:spcBef>
              <a:defRPr/>
            </a:pPr>
            <a:endParaRPr lang="ar-SA" altLang="en-US" sz="2600" b="1" dirty="0">
              <a:latin typeface="+mn-lt"/>
              <a:cs typeface="B Lotus" pitchFamily="2" charset="-78"/>
            </a:endParaRPr>
          </a:p>
        </p:txBody>
      </p:sp>
      <p:pic>
        <p:nvPicPr>
          <p:cNvPr id="76807" name="Picture 9" descr="audit.gif"/>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130175"/>
            <a:ext cx="8534400" cy="65357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882" name="Picture 11"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6807"/>
                                        </p:tgtEl>
                                        <p:attrNameLst>
                                          <p:attrName>style.visibility</p:attrName>
                                        </p:attrNameLst>
                                      </p:cBhvr>
                                      <p:to>
                                        <p:strVal val="visible"/>
                                      </p:to>
                                    </p:set>
                                    <p:anim calcmode="lin" valueType="num">
                                      <p:cBhvr>
                                        <p:cTn id="7" dur="500" fill="hold"/>
                                        <p:tgtEl>
                                          <p:spTgt spid="76807"/>
                                        </p:tgtEl>
                                        <p:attrNameLst>
                                          <p:attrName>ppt_w</p:attrName>
                                        </p:attrNameLst>
                                      </p:cBhvr>
                                      <p:tavLst>
                                        <p:tav tm="0">
                                          <p:val>
                                            <p:fltVal val="0"/>
                                          </p:val>
                                        </p:tav>
                                        <p:tav tm="100000">
                                          <p:val>
                                            <p:strVal val="#ppt_w"/>
                                          </p:val>
                                        </p:tav>
                                      </p:tavLst>
                                    </p:anim>
                                    <p:anim calcmode="lin" valueType="num">
                                      <p:cBhvr>
                                        <p:cTn id="8" dur="500" fill="hold"/>
                                        <p:tgtEl>
                                          <p:spTgt spid="76807"/>
                                        </p:tgtEl>
                                        <p:attrNameLst>
                                          <p:attrName>ppt_h</p:attrName>
                                        </p:attrNameLst>
                                      </p:cBhvr>
                                      <p:tavLst>
                                        <p:tav tm="0">
                                          <p:val>
                                            <p:fltVal val="0"/>
                                          </p:val>
                                        </p:tav>
                                        <p:tav tm="100000">
                                          <p:val>
                                            <p:strVal val="#ppt_h"/>
                                          </p:val>
                                        </p:tav>
                                      </p:tavLst>
                                    </p:anim>
                                    <p:animEffect transition="in" filter="fade">
                                      <p:cBhvr>
                                        <p:cTn id="9" dur="500"/>
                                        <p:tgtEl>
                                          <p:spTgt spid="768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2"/>
          <p:cNvSpPr>
            <a:spLocks noGrp="1"/>
          </p:cNvSpPr>
          <p:nvPr>
            <p:ph idx="1"/>
          </p:nvPr>
        </p:nvSpPr>
        <p:spPr>
          <a:xfrm>
            <a:off x="457200" y="2179638"/>
            <a:ext cx="8229600" cy="4525962"/>
          </a:xfrm>
        </p:spPr>
        <p:txBody>
          <a:bodyPr/>
          <a:lstStyle/>
          <a:p>
            <a:pPr algn="just" rtl="1" eaLnBrk="1" hangingPunct="1">
              <a:lnSpc>
                <a:spcPct val="120000"/>
              </a:lnSpc>
            </a:pPr>
            <a:r>
              <a:rPr lang="ar-SA" altLang="en-US" sz="2800" smtClean="0">
                <a:cs typeface="B Lotus" pitchFamily="2" charset="-78"/>
              </a:rPr>
              <a:t> مديريت مسؤول حوزة مورد مميزي بايد اطمينان حاصل نمايد كه بدون تأخير غيرموجه اقداماتي به اجرا در مي آيد تا عدم انطباقها و علل بروز آنها حذف شود.</a:t>
            </a:r>
          </a:p>
          <a:p>
            <a:pPr algn="just" rtl="1" eaLnBrk="1" hangingPunct="1">
              <a:lnSpc>
                <a:spcPct val="120000"/>
              </a:lnSpc>
            </a:pPr>
            <a:r>
              <a:rPr lang="ar-SA" altLang="en-US" sz="2800" smtClean="0">
                <a:cs typeface="B Lotus" pitchFamily="2" charset="-78"/>
              </a:rPr>
              <a:t> فعاليتهاي پيگيري بايد شامل تصديق فعاليتهاي انجام شده و گزارش دهي درمورد نتايج تصديق باشد</a:t>
            </a:r>
            <a:r>
              <a:rPr lang="en-US" altLang="en-US" sz="2800" smtClean="0">
                <a:cs typeface="B Lotus" pitchFamily="2" charset="-78"/>
              </a:rPr>
              <a:t>.</a:t>
            </a:r>
            <a:endParaRPr lang="ar-SA" altLang="en-US" sz="2800" smtClean="0">
              <a:cs typeface="B Lotus" pitchFamily="2" charset="-78"/>
            </a:endParaRPr>
          </a:p>
          <a:p>
            <a:pPr algn="just" eaLnBrk="1" hangingPunct="1"/>
            <a:endParaRPr lang="en-US" sz="2800" smtClean="0">
              <a:cs typeface="B Lotus" pitchFamily="2" charset="-78"/>
            </a:endParaRPr>
          </a:p>
        </p:txBody>
      </p:sp>
      <p:pic>
        <p:nvPicPr>
          <p:cNvPr id="5" name="Picture 4" descr="internal-audit-services-250x250.jpg"/>
          <p:cNvPicPr>
            <a:picLocks noChangeAspect="1"/>
          </p:cNvPicPr>
          <p:nvPr/>
        </p:nvPicPr>
        <p:blipFill>
          <a:blip r:embed="rId2" cstate="print"/>
          <a:stretch>
            <a:fillRect/>
          </a:stretch>
        </p:blipFill>
        <p:spPr>
          <a:xfrm>
            <a:off x="3733800" y="228600"/>
            <a:ext cx="1828800" cy="1828800"/>
          </a:xfrm>
          <a:prstGeom prst="rect">
            <a:avLst/>
          </a:prstGeom>
          <a:ln>
            <a:noFill/>
          </a:ln>
          <a:effectLst>
            <a:softEdge rad="112500"/>
          </a:effectLst>
        </p:spPr>
      </p:pic>
      <p:pic>
        <p:nvPicPr>
          <p:cNvPr id="6" name="Picture 5" descr="stock-photo-a-funny-icon-like-the-exit-sign-of-a-green-man-that-gets-out-and-run-away-to-a-fabulous-occasion-7797664.jpg"/>
          <p:cNvPicPr>
            <a:picLocks noChangeAspect="1"/>
          </p:cNvPicPr>
          <p:nvPr/>
        </p:nvPicPr>
        <p:blipFill>
          <a:blip r:embed="rId3" cstate="print"/>
          <a:stretch>
            <a:fillRect/>
          </a:stretch>
        </p:blipFill>
        <p:spPr>
          <a:xfrm>
            <a:off x="1143000" y="4648200"/>
            <a:ext cx="3657600" cy="1698752"/>
          </a:xfrm>
          <a:prstGeom prst="rect">
            <a:avLst/>
          </a:prstGeom>
          <a:ln>
            <a:noFill/>
          </a:ln>
          <a:effectLst>
            <a:softEdge rad="112500"/>
          </a:effectLst>
        </p:spPr>
      </p:pic>
      <p:pic>
        <p:nvPicPr>
          <p:cNvPr id="80904" name="Picture 8"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mph" presetSubtype="0" fill="hold" nodeType="clickEffect">
                                  <p:stCondLst>
                                    <p:cond delay="0"/>
                                  </p:stCondLst>
                                  <p:childTnLst>
                                    <p:animClr clrSpc="hsl" dir="cw">
                                      <p:cBhvr override="childStyle">
                                        <p:cTn id="6" dur="500" fill="hold"/>
                                        <p:tgtEl>
                                          <p:spTgt spid="77826">
                                            <p:txEl>
                                              <p:pRg st="0" end="0"/>
                                            </p:txEl>
                                          </p:spTgt>
                                        </p:tgtEl>
                                        <p:attrNameLst>
                                          <p:attrName>style.color</p:attrName>
                                        </p:attrNameLst>
                                      </p:cBhvr>
                                      <p:by>
                                        <p:hsl h="0" s="-70588" l="0"/>
                                      </p:by>
                                    </p:animClr>
                                    <p:animClr clrSpc="hsl" dir="cw">
                                      <p:cBhvr>
                                        <p:cTn id="7" dur="500" fill="hold"/>
                                        <p:tgtEl>
                                          <p:spTgt spid="77826">
                                            <p:txEl>
                                              <p:pRg st="0" end="0"/>
                                            </p:txEl>
                                          </p:spTgt>
                                        </p:tgtEl>
                                        <p:attrNameLst>
                                          <p:attrName>fillcolor</p:attrName>
                                        </p:attrNameLst>
                                      </p:cBhvr>
                                      <p:by>
                                        <p:hsl h="0" s="-70588" l="0"/>
                                      </p:by>
                                    </p:animClr>
                                    <p:animClr clrSpc="hsl" dir="cw">
                                      <p:cBhvr>
                                        <p:cTn id="8" dur="500" fill="hold"/>
                                        <p:tgtEl>
                                          <p:spTgt spid="77826">
                                            <p:txEl>
                                              <p:pRg st="0" end="0"/>
                                            </p:txEl>
                                          </p:spTgt>
                                        </p:tgtEl>
                                        <p:attrNameLst>
                                          <p:attrName>stroke.color</p:attrName>
                                        </p:attrNameLst>
                                      </p:cBhvr>
                                      <p:by>
                                        <p:hsl h="0" s="-70588" l="0"/>
                                      </p:by>
                                    </p:animClr>
                                    <p:set>
                                      <p:cBhvr>
                                        <p:cTn id="9" dur="500" fill="hold"/>
                                        <p:tgtEl>
                                          <p:spTgt spid="77826">
                                            <p:txEl>
                                              <p:pRg st="0" end="0"/>
                                            </p:txEl>
                                          </p:spTgt>
                                        </p:tgtEl>
                                        <p:attrNameLst>
                                          <p:attrName>fill.type</p:attrName>
                                        </p:attrNameLst>
                                      </p:cBhvr>
                                      <p:to>
                                        <p:strVal val="solid"/>
                                      </p:to>
                                    </p:set>
                                  </p:childTnLst>
                                </p:cTn>
                              </p:par>
                              <p:par>
                                <p:cTn id="10" presetID="25" presetClass="emph" presetSubtype="0" fill="hold" nodeType="withEffect">
                                  <p:stCondLst>
                                    <p:cond delay="0"/>
                                  </p:stCondLst>
                                  <p:childTnLst>
                                    <p:animClr clrSpc="hsl" dir="cw">
                                      <p:cBhvr override="childStyle">
                                        <p:cTn id="11" dur="500" fill="hold"/>
                                        <p:tgtEl>
                                          <p:spTgt spid="77826">
                                            <p:txEl>
                                              <p:pRg st="1" end="1"/>
                                            </p:txEl>
                                          </p:spTgt>
                                        </p:tgtEl>
                                        <p:attrNameLst>
                                          <p:attrName>style.color</p:attrName>
                                        </p:attrNameLst>
                                      </p:cBhvr>
                                      <p:by>
                                        <p:hsl h="0" s="-70588" l="0"/>
                                      </p:by>
                                    </p:animClr>
                                    <p:animClr clrSpc="hsl" dir="cw">
                                      <p:cBhvr>
                                        <p:cTn id="12" dur="500" fill="hold"/>
                                        <p:tgtEl>
                                          <p:spTgt spid="77826">
                                            <p:txEl>
                                              <p:pRg st="1" end="1"/>
                                            </p:txEl>
                                          </p:spTgt>
                                        </p:tgtEl>
                                        <p:attrNameLst>
                                          <p:attrName>fillcolor</p:attrName>
                                        </p:attrNameLst>
                                      </p:cBhvr>
                                      <p:by>
                                        <p:hsl h="0" s="-70588" l="0"/>
                                      </p:by>
                                    </p:animClr>
                                    <p:animClr clrSpc="hsl" dir="cw">
                                      <p:cBhvr>
                                        <p:cTn id="13" dur="500" fill="hold"/>
                                        <p:tgtEl>
                                          <p:spTgt spid="77826">
                                            <p:txEl>
                                              <p:pRg st="1" end="1"/>
                                            </p:txEl>
                                          </p:spTgt>
                                        </p:tgtEl>
                                        <p:attrNameLst>
                                          <p:attrName>stroke.color</p:attrName>
                                        </p:attrNameLst>
                                      </p:cBhvr>
                                      <p:by>
                                        <p:hsl h="0" s="-70588" l="0"/>
                                      </p:by>
                                    </p:animClr>
                                    <p:set>
                                      <p:cBhvr>
                                        <p:cTn id="14" dur="500" fill="hold"/>
                                        <p:tgtEl>
                                          <p:spTgt spid="7782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11" name="Rectangle 2"/>
          <p:cNvSpPr txBox="1">
            <a:spLocks noChangeArrowheads="1"/>
          </p:cNvSpPr>
          <p:nvPr/>
        </p:nvSpPr>
        <p:spPr bwMode="auto">
          <a:xfrm>
            <a:off x="2673350" y="2468563"/>
            <a:ext cx="6251575" cy="4183062"/>
          </a:xfrm>
          <a:prstGeom prst="rect">
            <a:avLst/>
          </a:prstGeom>
          <a:noFill/>
          <a:ln w="38100" cmpd="dbl">
            <a:noFill/>
            <a:miter lim="800000"/>
            <a:headEnd/>
            <a:tailEnd/>
          </a:ln>
        </p:spPr>
        <p:txBody>
          <a:bodyPr/>
          <a:lstStyle/>
          <a:p>
            <a:pPr marL="342900" indent="-342900" algn="just" rtl="1">
              <a:lnSpc>
                <a:spcPct val="90000"/>
              </a:lnSpc>
              <a:spcBef>
                <a:spcPct val="20000"/>
              </a:spcBef>
              <a:defRPr/>
            </a:pPr>
            <a:r>
              <a:rPr lang="ar-SA" altLang="en-US" sz="3800" b="1" dirty="0">
                <a:latin typeface="IPT.Nazanin" pitchFamily="10" charset="2"/>
                <a:cs typeface="B Lotus" pitchFamily="2" charset="-78"/>
              </a:rPr>
              <a:t> 8-2-3</a:t>
            </a:r>
            <a:r>
              <a:rPr lang="ar-SA" altLang="en-US" sz="3800" b="1" dirty="0">
                <a:latin typeface="+mn-lt"/>
                <a:cs typeface="B Lotus" pitchFamily="2" charset="-78"/>
              </a:rPr>
              <a:t>   پايش و اندازه گيري فرايندها</a:t>
            </a:r>
            <a:endParaRPr lang="ar-SA" altLang="en-US" sz="2800" b="1" dirty="0">
              <a:latin typeface="+mn-lt"/>
              <a:cs typeface="B Lotus" pitchFamily="2" charset="-78"/>
            </a:endParaRPr>
          </a:p>
          <a:p>
            <a:pPr marL="342900" indent="-342900" algn="just" rtl="1">
              <a:lnSpc>
                <a:spcPct val="110000"/>
              </a:lnSpc>
              <a:spcBef>
                <a:spcPct val="20000"/>
              </a:spcBef>
              <a:buFont typeface="Arial" pitchFamily="34" charset="0"/>
              <a:buChar char="•"/>
              <a:defRPr/>
            </a:pPr>
            <a:endParaRPr lang="en-US" altLang="en-US" sz="1500" b="1" dirty="0">
              <a:latin typeface="+mn-lt"/>
              <a:cs typeface="B Lotus" pitchFamily="2" charset="-78"/>
            </a:endParaRPr>
          </a:p>
          <a:p>
            <a:pPr marL="342900" indent="-342900" algn="just" rtl="1">
              <a:lnSpc>
                <a:spcPct val="110000"/>
              </a:lnSpc>
              <a:spcBef>
                <a:spcPct val="20000"/>
              </a:spcBef>
              <a:buFont typeface="Arial" pitchFamily="34" charset="0"/>
              <a:buChar char="•"/>
              <a:defRPr/>
            </a:pPr>
            <a:r>
              <a:rPr lang="ar-SA" altLang="en-US" sz="2400" b="1" dirty="0">
                <a:latin typeface="+mn-lt"/>
                <a:cs typeface="B Lotus" pitchFamily="2" charset="-78"/>
              </a:rPr>
              <a:t> پايش و درصورت كاربرد اندازه گيري فرايندهاي سيستم مديريت كيفيت</a:t>
            </a:r>
          </a:p>
          <a:p>
            <a:pPr marL="342900" indent="-342900" algn="just" rtl="1">
              <a:lnSpc>
                <a:spcPct val="110000"/>
              </a:lnSpc>
              <a:spcBef>
                <a:spcPct val="20000"/>
              </a:spcBef>
              <a:buFont typeface="Arial" pitchFamily="34" charset="0"/>
              <a:buChar char="•"/>
              <a:defRPr/>
            </a:pPr>
            <a:r>
              <a:rPr lang="ar-SA" altLang="en-US" sz="2400" b="1" dirty="0">
                <a:latin typeface="+mn-lt"/>
                <a:cs typeface="B Lotus" pitchFamily="2" charset="-78"/>
              </a:rPr>
              <a:t> اثبات قابليت فرايندها براي دستيابي به نتايج طرح ريزي شده</a:t>
            </a:r>
          </a:p>
          <a:p>
            <a:pPr marL="342900" indent="-342900" algn="just" rtl="1">
              <a:lnSpc>
                <a:spcPct val="110000"/>
              </a:lnSpc>
              <a:spcBef>
                <a:spcPct val="20000"/>
              </a:spcBef>
              <a:buFont typeface="Arial" pitchFamily="34" charset="0"/>
              <a:buChar char="•"/>
              <a:defRPr/>
            </a:pPr>
            <a:r>
              <a:rPr lang="ar-SA" altLang="en-US" sz="2400" b="1" dirty="0">
                <a:latin typeface="+mn-lt"/>
                <a:cs typeface="B Lotus" pitchFamily="2" charset="-78"/>
              </a:rPr>
              <a:t> اصلاح و اقدام اصلاحي هرگاه نتايج طرح ريزي شده به دست نيامده باشد</a:t>
            </a:r>
            <a:r>
              <a:rPr lang="en-US" altLang="en-US" sz="2400" b="1" dirty="0">
                <a:latin typeface="+mn-lt"/>
                <a:cs typeface="B Lotus" pitchFamily="2" charset="-78"/>
              </a:rPr>
              <a:t>.</a:t>
            </a:r>
            <a:endParaRPr lang="ar-SA" altLang="en-US" sz="2400" b="1" dirty="0">
              <a:latin typeface="+mn-lt"/>
              <a:cs typeface="B Lotus" pitchFamily="2" charset="-78"/>
            </a:endParaRPr>
          </a:p>
        </p:txBody>
      </p:sp>
      <p:graphicFrame>
        <p:nvGraphicFramePr>
          <p:cNvPr id="12290" name="Object 1024"/>
          <p:cNvGraphicFramePr>
            <a:graphicFrameLocks noChangeAspect="1"/>
          </p:cNvGraphicFramePr>
          <p:nvPr/>
        </p:nvGraphicFramePr>
        <p:xfrm>
          <a:off x="228600" y="2590800"/>
          <a:ext cx="2235200" cy="3319463"/>
        </p:xfrm>
        <a:graphic>
          <a:graphicData uri="http://schemas.openxmlformats.org/presentationml/2006/ole">
            <p:oleObj spid="_x0000_s12303" name="Clip" r:id="rId3" imgW="3238095" imgH="4809524" progId="">
              <p:embed/>
            </p:oleObj>
          </a:graphicData>
        </a:graphic>
      </p:graphicFrame>
      <p:sp>
        <p:nvSpPr>
          <p:cNvPr id="14" name="Title 5"/>
          <p:cNvSpPr>
            <a:spLocks noGrp="1"/>
          </p:cNvSpPr>
          <p:nvPr>
            <p:ph type="title"/>
          </p:nvPr>
        </p:nvSpPr>
        <p:spPr>
          <a:xfrm>
            <a:off x="1676400" y="381000"/>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12300" name="Picture 12"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76200" y="304800"/>
            <a:ext cx="8997950" cy="5867400"/>
          </a:xfrm>
          <a:prstGeom prst="rect">
            <a:avLst/>
          </a:prstGeom>
          <a:noFill/>
          <a:ln w="76200" cmpd="tri">
            <a:noFill/>
            <a:miter lim="800000"/>
            <a:headEnd/>
            <a:tailEnd/>
          </a:ln>
        </p:spPr>
        <p:txBody>
          <a:bodyPr/>
          <a:lstStyle/>
          <a:p>
            <a:pPr marL="342900" indent="-342900" algn="just" rtl="1">
              <a:lnSpc>
                <a:spcPct val="90000"/>
              </a:lnSpc>
              <a:spcBef>
                <a:spcPct val="20000"/>
              </a:spcBef>
              <a:defRPr/>
            </a:pPr>
            <a:r>
              <a:rPr lang="ar-SA" altLang="en-US" sz="3800" b="1" dirty="0">
                <a:latin typeface="IPT.Nazanin" pitchFamily="10" charset="2"/>
                <a:cs typeface="B Lotus" pitchFamily="2" charset="-78"/>
              </a:rPr>
              <a:t>8-2-4</a:t>
            </a:r>
            <a:r>
              <a:rPr lang="ar-SA" altLang="en-US" sz="3800" b="1" dirty="0">
                <a:latin typeface="+mn-lt"/>
                <a:cs typeface="B Lotus" pitchFamily="2" charset="-78"/>
              </a:rPr>
              <a:t>   پايش و اندازه گيري محصول</a:t>
            </a:r>
            <a:endParaRPr lang="en-US" altLang="en-US" sz="3800" b="1" dirty="0">
              <a:latin typeface="+mn-lt"/>
              <a:cs typeface="B Lotus" pitchFamily="2" charset="-78"/>
            </a:endParaRPr>
          </a:p>
          <a:p>
            <a:pPr marL="342900" indent="-342900" algn="just" rtl="1">
              <a:lnSpc>
                <a:spcPct val="90000"/>
              </a:lnSpc>
              <a:spcBef>
                <a:spcPct val="20000"/>
              </a:spcBef>
              <a:defRPr/>
            </a:pPr>
            <a:endParaRPr lang="ar-SA" altLang="en-US" sz="2800" b="1" dirty="0">
              <a:latin typeface="+mn-lt"/>
              <a:cs typeface="B Lotus" pitchFamily="2" charset="-78"/>
            </a:endParaRPr>
          </a:p>
          <a:p>
            <a:pPr marL="342900" indent="-342900" algn="just" rtl="1">
              <a:lnSpc>
                <a:spcPct val="120000"/>
              </a:lnSpc>
              <a:spcBef>
                <a:spcPct val="20000"/>
              </a:spcBef>
              <a:buFont typeface="Arial" pitchFamily="34" charset="0"/>
              <a:buChar char="•"/>
              <a:defRPr/>
            </a:pPr>
            <a:endParaRPr lang="en-US" altLang="en-US" sz="1000" b="1" dirty="0">
              <a:latin typeface="+mn-lt"/>
              <a:cs typeface="B Lotus" pitchFamily="2" charset="-78"/>
            </a:endParaRPr>
          </a:p>
          <a:p>
            <a:pPr marL="342900" indent="-342900" algn="just" rtl="1">
              <a:lnSpc>
                <a:spcPct val="120000"/>
              </a:lnSpc>
              <a:spcBef>
                <a:spcPct val="20000"/>
              </a:spcBef>
              <a:buFont typeface="Arial" pitchFamily="34" charset="0"/>
              <a:buChar char="•"/>
              <a:defRPr/>
            </a:pPr>
            <a:r>
              <a:rPr lang="ar-SA" altLang="en-US" sz="2600" b="1" dirty="0">
                <a:latin typeface="+mn-lt"/>
                <a:cs typeface="B Lotus" pitchFamily="2" charset="-78"/>
              </a:rPr>
              <a:t> تصديق برآوردن نيازمنديهاي محصول ازطريق پايش</a:t>
            </a:r>
            <a:r>
              <a:rPr lang="en-US" altLang="en-US" sz="2600" b="1" dirty="0">
                <a:latin typeface="+mn-lt"/>
                <a:cs typeface="B Lotus" pitchFamily="2" charset="-78"/>
              </a:rPr>
              <a:t> </a:t>
            </a:r>
            <a:r>
              <a:rPr lang="ar-SA" altLang="en-US" sz="2600" b="1" dirty="0">
                <a:latin typeface="+mn-lt"/>
                <a:cs typeface="B Lotus" pitchFamily="2" charset="-78"/>
              </a:rPr>
              <a:t>و اندازه گيري ويژگيهاي محصول در مراحل مناسبي از تحقق محصول</a:t>
            </a:r>
          </a:p>
          <a:p>
            <a:pPr marL="342900" indent="-342900" algn="just" rtl="1">
              <a:lnSpc>
                <a:spcPct val="120000"/>
              </a:lnSpc>
              <a:spcBef>
                <a:spcPct val="20000"/>
              </a:spcBef>
              <a:buFont typeface="Arial" pitchFamily="34" charset="0"/>
              <a:buChar char="•"/>
              <a:defRPr/>
            </a:pPr>
            <a:r>
              <a:rPr lang="ar-SA" altLang="en-US" sz="2600" b="1" dirty="0">
                <a:latin typeface="+mn-lt"/>
                <a:cs typeface="B Lotus" pitchFamily="2" charset="-78"/>
              </a:rPr>
              <a:t> شواهد انطباق با معيارهاي پذيرش بايد نگهداري شود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20000"/>
              </a:lnSpc>
              <a:spcBef>
                <a:spcPct val="20000"/>
              </a:spcBef>
              <a:buFont typeface="Arial" pitchFamily="34" charset="0"/>
              <a:buChar char="•"/>
              <a:defRPr/>
            </a:pPr>
            <a:r>
              <a:rPr lang="ar-SA" altLang="en-US" sz="2600" b="1" dirty="0">
                <a:latin typeface="+mn-lt"/>
                <a:cs typeface="B Lotus" pitchFamily="2" charset="-78"/>
              </a:rPr>
              <a:t> سوابق بايد فرد يا افراد مجاز براي ترخيص محصول را مشخص كند</a:t>
            </a:r>
            <a:r>
              <a:rPr lang="en-US" altLang="en-US" sz="2600" b="1" dirty="0">
                <a:latin typeface="+mn-lt"/>
                <a:cs typeface="B Lotus" pitchFamily="2" charset="-78"/>
              </a:rPr>
              <a:t>.</a:t>
            </a:r>
            <a:endParaRPr lang="ar-SA" altLang="en-US" sz="2600" b="1" dirty="0">
              <a:latin typeface="+mn-lt"/>
              <a:cs typeface="B Lotus" pitchFamily="2" charset="-78"/>
            </a:endParaRPr>
          </a:p>
          <a:p>
            <a:pPr marL="342900" indent="-342900" algn="just" rtl="1">
              <a:lnSpc>
                <a:spcPct val="120000"/>
              </a:lnSpc>
              <a:spcBef>
                <a:spcPct val="20000"/>
              </a:spcBef>
              <a:buFont typeface="Arial" pitchFamily="34" charset="0"/>
              <a:buChar char="•"/>
              <a:defRPr/>
            </a:pPr>
            <a:r>
              <a:rPr lang="ar-SA" altLang="en-US" sz="2600" b="1" dirty="0">
                <a:latin typeface="+mn-lt"/>
                <a:cs typeface="B Lotus" pitchFamily="2" charset="-78"/>
              </a:rPr>
              <a:t> تاهنگامي كه تمامي ترتيبات طرح ريزي شده به طور رضايتبخش كامل نشده باشد ترخيص محصول و ارائه خدمت نبايد انجام شود، مگر اينكه ترتيب ديگري به تصويب مقامات مجاز و درصورت عملي بودن مشتري رسيده باشد</a:t>
            </a:r>
            <a:r>
              <a:rPr lang="en-US" altLang="en-US" sz="2600" b="1" dirty="0">
                <a:latin typeface="+mn-lt"/>
                <a:cs typeface="B Lotus" pitchFamily="2" charset="-78"/>
              </a:rPr>
              <a:t>.</a:t>
            </a:r>
            <a:endParaRPr lang="ar-SA" altLang="en-US" sz="2600" b="1" dirty="0">
              <a:latin typeface="+mn-lt"/>
              <a:cs typeface="B Lotus" pitchFamily="2" charset="-78"/>
            </a:endParaRPr>
          </a:p>
        </p:txBody>
      </p:sp>
      <p:pic>
        <p:nvPicPr>
          <p:cNvPr id="81926"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13" name="Rectangle 2"/>
          <p:cNvSpPr txBox="1">
            <a:spLocks noChangeArrowheads="1"/>
          </p:cNvSpPr>
          <p:nvPr/>
        </p:nvSpPr>
        <p:spPr bwMode="auto">
          <a:xfrm>
            <a:off x="457200" y="457200"/>
            <a:ext cx="8293100" cy="3313113"/>
          </a:xfrm>
          <a:prstGeom prst="rect">
            <a:avLst/>
          </a:prstGeom>
          <a:noFill/>
          <a:ln w="9525">
            <a:noFill/>
            <a:miter lim="800000"/>
            <a:headEnd/>
            <a:tailEnd/>
          </a:ln>
        </p:spPr>
        <p:txBody>
          <a:bodyPr/>
          <a:lstStyle/>
          <a:p>
            <a:pPr marL="342900" indent="-342900" algn="r" rtl="1">
              <a:lnSpc>
                <a:spcPct val="120000"/>
              </a:lnSpc>
              <a:spcBef>
                <a:spcPct val="20000"/>
              </a:spcBef>
              <a:defRPr/>
            </a:pPr>
            <a:r>
              <a:rPr lang="ar-SA" altLang="en-US" sz="3800" b="1" dirty="0">
                <a:latin typeface="IPT.Nazanin" pitchFamily="10" charset="2"/>
                <a:cs typeface="B Lotus" pitchFamily="2" charset="-78"/>
              </a:rPr>
              <a:t>8-3</a:t>
            </a:r>
            <a:r>
              <a:rPr lang="ar-SA" altLang="en-US" sz="3800" b="1" dirty="0">
                <a:latin typeface="+mn-lt"/>
                <a:cs typeface="B Lotus" pitchFamily="2" charset="-78"/>
              </a:rPr>
              <a:t>   كنترل محصول نامنطبق</a:t>
            </a:r>
            <a:endParaRPr lang="ar-SA" altLang="en-US" sz="2800" b="1" dirty="0">
              <a:latin typeface="+mn-lt"/>
              <a:cs typeface="B Lotus" pitchFamily="2" charset="-78"/>
            </a:endParaRP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شناسايي و كنترل محصولي كه با نيازمنديها منطبق نيست براي جلوگيري از استفاده يا تحويل ناخواسته</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يك روش اجرايي مدون براي تعيين كنترل ها و مسئوليت هاي مربوطه و مقامات مجاز براي رويارويي  با محصول نامنطبق</a:t>
            </a:r>
          </a:p>
        </p:txBody>
      </p:sp>
      <p:pic>
        <p:nvPicPr>
          <p:cNvPr id="16" name="Picture 15" descr="self-control.jpg"/>
          <p:cNvPicPr>
            <a:picLocks noChangeAspect="1"/>
          </p:cNvPicPr>
          <p:nvPr/>
        </p:nvPicPr>
        <p:blipFill>
          <a:blip r:embed="rId2" cstate="print"/>
          <a:stretch>
            <a:fillRect/>
          </a:stretch>
        </p:blipFill>
        <p:spPr>
          <a:xfrm>
            <a:off x="2819400" y="3429000"/>
            <a:ext cx="3200400" cy="3200400"/>
          </a:xfrm>
          <a:prstGeom prst="rect">
            <a:avLst/>
          </a:prstGeom>
          <a:ln>
            <a:noFill/>
          </a:ln>
          <a:effectLst>
            <a:softEdge rad="112500"/>
          </a:effectLst>
        </p:spPr>
      </p:pic>
      <p:pic>
        <p:nvPicPr>
          <p:cNvPr id="82955" name="Picture 11"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2"/>
          <p:cNvSpPr>
            <a:spLocks noGrp="1"/>
          </p:cNvSpPr>
          <p:nvPr>
            <p:ph idx="1"/>
          </p:nvPr>
        </p:nvSpPr>
        <p:spPr>
          <a:xfrm>
            <a:off x="457200" y="533400"/>
            <a:ext cx="8229600" cy="5943600"/>
          </a:xfrm>
        </p:spPr>
        <p:txBody>
          <a:bodyPr/>
          <a:lstStyle/>
          <a:p>
            <a:pPr algn="r" rtl="1" eaLnBrk="1" hangingPunct="1">
              <a:lnSpc>
                <a:spcPct val="120000"/>
              </a:lnSpc>
            </a:pPr>
            <a:r>
              <a:rPr lang="ar-SA" altLang="en-US" smtClean="0">
                <a:cs typeface="B Lotus" pitchFamily="2" charset="-78"/>
              </a:rPr>
              <a:t> رويارويي  با محصول نامنطبق از طريق يك يا چند روش از روشهاي زير: </a:t>
            </a:r>
            <a:endParaRPr lang="en-US" altLang="en-US" smtClean="0">
              <a:cs typeface="B Lotus" pitchFamily="2" charset="-78"/>
            </a:endParaRPr>
          </a:p>
          <a:p>
            <a:pPr algn="r" rtl="1" eaLnBrk="1" hangingPunct="1">
              <a:lnSpc>
                <a:spcPct val="120000"/>
              </a:lnSpc>
              <a:buFont typeface="Arial" pitchFamily="34" charset="0"/>
              <a:buNone/>
            </a:pPr>
            <a:endParaRPr lang="ar-SA" altLang="en-US" smtClean="0">
              <a:cs typeface="B Lotus" pitchFamily="2" charset="-78"/>
            </a:endParaRPr>
          </a:p>
          <a:p>
            <a:pPr algn="r" rtl="1" eaLnBrk="1" hangingPunct="1">
              <a:lnSpc>
                <a:spcPct val="120000"/>
              </a:lnSpc>
            </a:pPr>
            <a:r>
              <a:rPr lang="ar-SA" altLang="en-US" smtClean="0">
                <a:cs typeface="B Lotus" pitchFamily="2" charset="-78"/>
              </a:rPr>
              <a:t> اقدام در جهت حذف عدم انطباق</a:t>
            </a:r>
          </a:p>
          <a:p>
            <a:pPr algn="r" rtl="1" eaLnBrk="1" hangingPunct="1">
              <a:lnSpc>
                <a:spcPct val="120000"/>
              </a:lnSpc>
            </a:pPr>
            <a:r>
              <a:rPr lang="ar-SA" altLang="en-US" smtClean="0">
                <a:cs typeface="B Lotus" pitchFamily="2" charset="-78"/>
              </a:rPr>
              <a:t> اجازة استفاده، ترخيص يا پذيرش آن با اجازة ارفاقي توسط يك مقام مجاز و درصورت عملي بودن توسط مشتري</a:t>
            </a:r>
          </a:p>
          <a:p>
            <a:pPr algn="r" rtl="1" eaLnBrk="1" hangingPunct="1">
              <a:lnSpc>
                <a:spcPct val="120000"/>
              </a:lnSpc>
            </a:pPr>
            <a:r>
              <a:rPr lang="ar-SA" altLang="en-US" smtClean="0">
                <a:cs typeface="B Lotus" pitchFamily="2" charset="-78"/>
              </a:rPr>
              <a:t> اقدام در جهت كنارگذاردن آن از استفاده يا كاربرد اولية مورد نظر</a:t>
            </a:r>
            <a:endParaRPr lang="en-US" altLang="en-US" smtClean="0">
              <a:cs typeface="B Lotus" pitchFamily="2" charset="-78"/>
            </a:endParaRPr>
          </a:p>
          <a:p>
            <a:pPr algn="r" rtl="1" eaLnBrk="1" hangingPunct="1"/>
            <a:r>
              <a:rPr lang="ar-SA" altLang="en-US" smtClean="0">
                <a:cs typeface="B Lotus" pitchFamily="2" charset="-78"/>
              </a:rPr>
              <a:t> نگهداري سوابق مربوط به ماهيت عدم انطباقها و هر اقدام متعاقب آن ازجمله اخذ اجازه ارفاقي</a:t>
            </a:r>
          </a:p>
          <a:p>
            <a:pPr algn="r" rtl="1" eaLnBrk="1" hangingPunct="1"/>
            <a:r>
              <a:rPr lang="ar-SA" altLang="en-US" smtClean="0">
                <a:cs typeface="B Lotus" pitchFamily="2" charset="-78"/>
              </a:rPr>
              <a:t> تصديق مجدد محصول نامنطبق اصلاح شده</a:t>
            </a:r>
          </a:p>
          <a:p>
            <a:pPr algn="r" rtl="1" eaLnBrk="1" hangingPunct="1"/>
            <a:r>
              <a:rPr lang="ar-SA" altLang="en-US" smtClean="0">
                <a:cs typeface="B Lotus" pitchFamily="2" charset="-78"/>
              </a:rPr>
              <a:t> هرگاه محصول نامنطبق پس از تحويل يا پس از شروع استفاده كشف شود، سازمان بايد متناسب با عواقب، يا عواقب بالقوه عدم انطباق اقدام مقتضي به عمل آورد</a:t>
            </a:r>
            <a:r>
              <a:rPr lang="en-US" altLang="en-US" smtClean="0">
                <a:cs typeface="B Lotus" pitchFamily="2" charset="-78"/>
              </a:rPr>
              <a:t>.</a:t>
            </a:r>
            <a:endParaRPr lang="ar-SA" altLang="en-US" smtClean="0">
              <a:cs typeface="B Lotus" pitchFamily="2" charset="-78"/>
            </a:endParaRPr>
          </a:p>
          <a:p>
            <a:pPr algn="r" rtl="1" eaLnBrk="1" hangingPunct="1">
              <a:lnSpc>
                <a:spcPct val="120000"/>
              </a:lnSpc>
            </a:pPr>
            <a:endParaRPr lang="ar-SA" altLang="en-US" sz="2000" smtClean="0">
              <a:cs typeface="B Lotus" pitchFamily="2" charset="-78"/>
            </a:endParaRPr>
          </a:p>
          <a:p>
            <a:pPr eaLnBrk="1" hangingPunct="1"/>
            <a:endParaRPr lang="en-US" smtClean="0">
              <a:cs typeface="B Lotus" pitchFamily="2" charset="-78"/>
            </a:endParaRPr>
          </a:p>
        </p:txBody>
      </p:sp>
      <p:pic>
        <p:nvPicPr>
          <p:cNvPr id="83974" name="Picture 5"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0898">
                                            <p:txEl>
                                              <p:pRg st="2" end="2"/>
                                            </p:txEl>
                                          </p:spTgt>
                                        </p:tgtEl>
                                        <p:attrNameLst>
                                          <p:attrName>style.visibility</p:attrName>
                                        </p:attrNameLst>
                                      </p:cBhvr>
                                      <p:to>
                                        <p:strVal val="visible"/>
                                      </p:to>
                                    </p:set>
                                    <p:animEffect transition="in" filter="fade">
                                      <p:cBhvr>
                                        <p:cTn id="7" dur="2000"/>
                                        <p:tgtEl>
                                          <p:spTgt spid="80898">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0898">
                                            <p:txEl>
                                              <p:pRg st="3" end="3"/>
                                            </p:txEl>
                                          </p:spTgt>
                                        </p:tgtEl>
                                        <p:attrNameLst>
                                          <p:attrName>style.visibility</p:attrName>
                                        </p:attrNameLst>
                                      </p:cBhvr>
                                      <p:to>
                                        <p:strVal val="visible"/>
                                      </p:to>
                                    </p:set>
                                    <p:animEffect transition="in" filter="fade">
                                      <p:cBhvr>
                                        <p:cTn id="10" dur="2000"/>
                                        <p:tgtEl>
                                          <p:spTgt spid="80898">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0898">
                                            <p:txEl>
                                              <p:pRg st="4" end="4"/>
                                            </p:txEl>
                                          </p:spTgt>
                                        </p:tgtEl>
                                        <p:attrNameLst>
                                          <p:attrName>style.visibility</p:attrName>
                                        </p:attrNameLst>
                                      </p:cBhvr>
                                      <p:to>
                                        <p:strVal val="visible"/>
                                      </p:to>
                                    </p:set>
                                    <p:animEffect transition="in" filter="fade">
                                      <p:cBhvr>
                                        <p:cTn id="13" dur="2000"/>
                                        <p:tgtEl>
                                          <p:spTgt spid="80898">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0898">
                                            <p:txEl>
                                              <p:pRg st="5" end="5"/>
                                            </p:txEl>
                                          </p:spTgt>
                                        </p:tgtEl>
                                        <p:attrNameLst>
                                          <p:attrName>style.visibility</p:attrName>
                                        </p:attrNameLst>
                                      </p:cBhvr>
                                      <p:to>
                                        <p:strVal val="visible"/>
                                      </p:to>
                                    </p:set>
                                    <p:animEffect transition="in" filter="fade">
                                      <p:cBhvr>
                                        <p:cTn id="16" dur="2000"/>
                                        <p:tgtEl>
                                          <p:spTgt spid="80898">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80898">
                                            <p:txEl>
                                              <p:pRg st="6" end="6"/>
                                            </p:txEl>
                                          </p:spTgt>
                                        </p:tgtEl>
                                        <p:attrNameLst>
                                          <p:attrName>style.visibility</p:attrName>
                                        </p:attrNameLst>
                                      </p:cBhvr>
                                      <p:to>
                                        <p:strVal val="visible"/>
                                      </p:to>
                                    </p:set>
                                    <p:animEffect transition="in" filter="fade">
                                      <p:cBhvr>
                                        <p:cTn id="19" dur="2000"/>
                                        <p:tgtEl>
                                          <p:spTgt spid="80898">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80898">
                                            <p:txEl>
                                              <p:pRg st="7" end="7"/>
                                            </p:txEl>
                                          </p:spTgt>
                                        </p:tgtEl>
                                        <p:attrNameLst>
                                          <p:attrName>style.visibility</p:attrName>
                                        </p:attrNameLst>
                                      </p:cBhvr>
                                      <p:to>
                                        <p:strVal val="visible"/>
                                      </p:to>
                                    </p:set>
                                    <p:animEffect transition="in" filter="fade">
                                      <p:cBhvr>
                                        <p:cTn id="22" dur="2000"/>
                                        <p:tgtEl>
                                          <p:spTgt spid="8089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81927" name="Rectangle 9"/>
          <p:cNvSpPr>
            <a:spLocks noChangeArrowheads="1"/>
          </p:cNvSpPr>
          <p:nvPr/>
        </p:nvSpPr>
        <p:spPr bwMode="auto">
          <a:xfrm>
            <a:off x="2590800" y="1447800"/>
            <a:ext cx="6324600" cy="5195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just" rtl="1">
              <a:lnSpc>
                <a:spcPct val="95000"/>
              </a:lnSpc>
            </a:pPr>
            <a:r>
              <a:rPr lang="ar-SA" altLang="en-US" sz="3200" b="1">
                <a:latin typeface="IPT.Nazanin" pitchFamily="2" charset="2"/>
                <a:cs typeface="B Lotus" pitchFamily="2" charset="-78"/>
              </a:rPr>
              <a:t>8-4</a:t>
            </a:r>
            <a:r>
              <a:rPr lang="ar-SA" altLang="en-US" sz="3200" b="1">
                <a:cs typeface="B Lotus" pitchFamily="2" charset="-78"/>
              </a:rPr>
              <a:t>   تجزيه و تحليل داده ها</a:t>
            </a:r>
            <a:endParaRPr lang="ar-SA" altLang="en-US" sz="2000" b="1">
              <a:cs typeface="B Lotus" pitchFamily="2" charset="-78"/>
            </a:endParaRPr>
          </a:p>
          <a:p>
            <a:pPr algn="just" rtl="1">
              <a:lnSpc>
                <a:spcPct val="120000"/>
              </a:lnSpc>
            </a:pPr>
            <a:endParaRPr lang="en-US" altLang="en-US" sz="1100" b="1">
              <a:cs typeface="B Lotus" pitchFamily="2" charset="-78"/>
            </a:endParaRPr>
          </a:p>
          <a:p>
            <a:pPr algn="just" rtl="1">
              <a:lnSpc>
                <a:spcPct val="120000"/>
              </a:lnSpc>
            </a:pPr>
            <a:r>
              <a:rPr lang="ar-SA" altLang="en-US" b="1">
                <a:cs typeface="B Lotus" pitchFamily="2" charset="-78"/>
              </a:rPr>
              <a:t>     </a:t>
            </a:r>
            <a:r>
              <a:rPr lang="ar-SA" altLang="en-US" sz="2000" b="1">
                <a:cs typeface="B Lotus" pitchFamily="2" charset="-78"/>
              </a:rPr>
              <a:t>سازمان بايد به منظور نشان دادن مناسب بودن و اثر بخشي سيستم مديريت كيفيت و ارزيابي مواردي كه بهبود مداوم سيستم مديريت كيفيت را مي توان انجام داد، داده هاي مناسب را گردآوري و تجزيه و تحليل نمايد. اين داده ها شامل داده هاي ايجاد شده در نتيجة پايش و اندازه گيري و نيز از ساير منابع مي باشد.</a:t>
            </a:r>
            <a:endParaRPr lang="en-US" altLang="en-US" sz="2000" b="1">
              <a:cs typeface="B Lotus" pitchFamily="2" charset="-78"/>
            </a:endParaRPr>
          </a:p>
          <a:p>
            <a:pPr algn="r" rtl="1">
              <a:lnSpc>
                <a:spcPct val="120000"/>
              </a:lnSpc>
            </a:pPr>
            <a:r>
              <a:rPr lang="ar-SA" altLang="en-US" sz="2000" b="1" u="sng">
                <a:cs typeface="B Lotus" pitchFamily="2" charset="-78"/>
              </a:rPr>
              <a:t>تجزيه و تحليل داده ها بايد اطلاعاتي فراهم نمايد در رابطه با:</a:t>
            </a:r>
            <a:endParaRPr lang="en-US" altLang="en-US" sz="2000" b="1" u="sng">
              <a:cs typeface="B Lotus" pitchFamily="2" charset="-78"/>
            </a:endParaRPr>
          </a:p>
          <a:p>
            <a:pPr algn="r" rtl="1">
              <a:lnSpc>
                <a:spcPct val="120000"/>
              </a:lnSpc>
            </a:pPr>
            <a:endParaRPr lang="ar-SA" altLang="en-US" sz="2000" b="1">
              <a:cs typeface="B Lotus" pitchFamily="2" charset="-78"/>
            </a:endParaRPr>
          </a:p>
          <a:p>
            <a:pPr algn="r" rtl="1">
              <a:lnSpc>
                <a:spcPct val="120000"/>
              </a:lnSpc>
            </a:pPr>
            <a:r>
              <a:rPr lang="ar-SA" altLang="en-US" sz="2000" b="1">
                <a:cs typeface="B Lotus" pitchFamily="2" charset="-78"/>
              </a:rPr>
              <a:t> رضايت مشتري</a:t>
            </a:r>
          </a:p>
          <a:p>
            <a:pPr algn="r" rtl="1">
              <a:lnSpc>
                <a:spcPct val="120000"/>
              </a:lnSpc>
            </a:pPr>
            <a:r>
              <a:rPr lang="ar-SA" altLang="en-US" sz="2000" b="1">
                <a:cs typeface="B Lotus" pitchFamily="2" charset="-78"/>
              </a:rPr>
              <a:t> انطباق با نيازمنديهاي محصول</a:t>
            </a:r>
          </a:p>
          <a:p>
            <a:pPr algn="r" rtl="1">
              <a:lnSpc>
                <a:spcPct val="120000"/>
              </a:lnSpc>
            </a:pPr>
            <a:r>
              <a:rPr lang="ar-SA" altLang="en-US" sz="2000" b="1">
                <a:cs typeface="B Lotus" pitchFamily="2" charset="-78"/>
              </a:rPr>
              <a:t> </a:t>
            </a:r>
            <a:r>
              <a:rPr lang="ar-SA" altLang="en-US" b="1">
                <a:cs typeface="B Lotus" pitchFamily="2" charset="-78"/>
              </a:rPr>
              <a:t>ويژگيها و روند فرايندها و محصولات شامل فرصتهايي براي اقدامات</a:t>
            </a:r>
            <a:r>
              <a:rPr lang="en-US" altLang="en-US" b="1">
                <a:cs typeface="B Lotus" pitchFamily="2" charset="-78"/>
              </a:rPr>
              <a:t> </a:t>
            </a:r>
            <a:r>
              <a:rPr lang="ar-SA" altLang="en-US" b="1">
                <a:cs typeface="B Lotus" pitchFamily="2" charset="-78"/>
              </a:rPr>
              <a:t>پ</a:t>
            </a:r>
            <a:r>
              <a:rPr lang="fa-IR" altLang="en-US" b="1">
                <a:cs typeface="B Lotus" pitchFamily="2" charset="-78"/>
              </a:rPr>
              <a:t>ی</a:t>
            </a:r>
            <a:r>
              <a:rPr lang="ar-SA" altLang="en-US" b="1">
                <a:cs typeface="B Lotus" pitchFamily="2" charset="-78"/>
              </a:rPr>
              <a:t>شگيرانه</a:t>
            </a:r>
            <a:endParaRPr lang="ar-SA" altLang="en-US" sz="2000" b="1">
              <a:cs typeface="B Lotus" pitchFamily="2" charset="-78"/>
            </a:endParaRPr>
          </a:p>
          <a:p>
            <a:pPr algn="r" rtl="1">
              <a:lnSpc>
                <a:spcPct val="120000"/>
              </a:lnSpc>
            </a:pPr>
            <a:r>
              <a:rPr lang="ar-SA" altLang="en-US" sz="2000" b="1">
                <a:cs typeface="B Lotus" pitchFamily="2" charset="-78"/>
              </a:rPr>
              <a:t> عرضه كنندگان</a:t>
            </a:r>
          </a:p>
          <a:p>
            <a:pPr algn="just" rtl="1">
              <a:lnSpc>
                <a:spcPct val="120000"/>
              </a:lnSpc>
            </a:pPr>
            <a:endParaRPr lang="ar-SA" altLang="en-US" sz="2000" b="1">
              <a:cs typeface="B Lotus" pitchFamily="2" charset="-78"/>
            </a:endParaRPr>
          </a:p>
        </p:txBody>
      </p:sp>
      <p:pic>
        <p:nvPicPr>
          <p:cNvPr id="11" name="Picture 10" descr="DataAnalysis.jpg"/>
          <p:cNvPicPr>
            <a:picLocks noChangeAspect="1"/>
          </p:cNvPicPr>
          <p:nvPr/>
        </p:nvPicPr>
        <p:blipFill>
          <a:blip r:embed="rId2" cstate="print"/>
          <a:stretch>
            <a:fillRect/>
          </a:stretch>
        </p:blipFill>
        <p:spPr>
          <a:xfrm>
            <a:off x="0" y="1905000"/>
            <a:ext cx="2752342" cy="3797300"/>
          </a:xfrm>
          <a:prstGeom prst="rect">
            <a:avLst/>
          </a:prstGeom>
          <a:ln>
            <a:noFill/>
          </a:ln>
          <a:effectLst>
            <a:softEdge rad="112500"/>
          </a:effectLst>
        </p:spPr>
      </p:pic>
      <p:sp>
        <p:nvSpPr>
          <p:cNvPr id="12" name="Title 5"/>
          <p:cNvSpPr>
            <a:spLocks noGrp="1"/>
          </p:cNvSpPr>
          <p:nvPr>
            <p:ph type="title"/>
          </p:nvPr>
        </p:nvSpPr>
        <p:spPr>
          <a:xfrm>
            <a:off x="1676400" y="381000"/>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81927">
                                            <p:txEl>
                                              <p:pRg st="0" end="0"/>
                                            </p:txEl>
                                          </p:spTgt>
                                        </p:tgtEl>
                                        <p:attrNameLst>
                                          <p:attrName>style.visibility</p:attrName>
                                        </p:attrNameLst>
                                      </p:cBhvr>
                                      <p:to>
                                        <p:strVal val="visible"/>
                                      </p:to>
                                    </p:set>
                                    <p:anim calcmode="lin" valueType="num">
                                      <p:cBhvr additive="base">
                                        <p:cTn id="7" dur="500" fill="hold"/>
                                        <p:tgtEl>
                                          <p:spTgt spid="819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27">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81927">
                                            <p:txEl>
                                              <p:pRg st="2" end="2"/>
                                            </p:txEl>
                                          </p:spTgt>
                                        </p:tgtEl>
                                        <p:attrNameLst>
                                          <p:attrName>style.visibility</p:attrName>
                                        </p:attrNameLst>
                                      </p:cBhvr>
                                      <p:to>
                                        <p:strVal val="visible"/>
                                      </p:to>
                                    </p:set>
                                    <p:anim calcmode="lin" valueType="num">
                                      <p:cBhvr additive="base">
                                        <p:cTn id="11" dur="500" fill="hold"/>
                                        <p:tgtEl>
                                          <p:spTgt spid="8192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19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nodeType="clickEffect">
                                  <p:stCondLst>
                                    <p:cond delay="0"/>
                                  </p:stCondLst>
                                  <p:childTnLst>
                                    <p:set>
                                      <p:cBhvr>
                                        <p:cTn id="16" dur="1" fill="hold">
                                          <p:stCondLst>
                                            <p:cond delay="0"/>
                                          </p:stCondLst>
                                        </p:cTn>
                                        <p:tgtEl>
                                          <p:spTgt spid="81927">
                                            <p:txEl>
                                              <p:pRg st="3" end="3"/>
                                            </p:txEl>
                                          </p:spTgt>
                                        </p:tgtEl>
                                        <p:attrNameLst>
                                          <p:attrName>style.visibility</p:attrName>
                                        </p:attrNameLst>
                                      </p:cBhvr>
                                      <p:to>
                                        <p:strVal val="visible"/>
                                      </p:to>
                                    </p:set>
                                    <p:animEffect transition="in" filter="fade">
                                      <p:cBhvr>
                                        <p:cTn id="17" dur="100"/>
                                        <p:tgtEl>
                                          <p:spTgt spid="81927">
                                            <p:txEl>
                                              <p:pRg st="3" end="3"/>
                                            </p:txEl>
                                          </p:spTgt>
                                        </p:tgtEl>
                                      </p:cBhvr>
                                    </p:animEffect>
                                    <p:anim calcmode="lin" valueType="num">
                                      <p:cBhvr>
                                        <p:cTn id="18" dur="400" fill="hold"/>
                                        <p:tgtEl>
                                          <p:spTgt spid="81927">
                                            <p:txEl>
                                              <p:pRg st="3" end="3"/>
                                            </p:txEl>
                                          </p:spTgt>
                                        </p:tgtEl>
                                        <p:attrNameLst>
                                          <p:attrName>ppt_x</p:attrName>
                                        </p:attrNameLst>
                                      </p:cBhvr>
                                      <p:tavLst>
                                        <p:tav tm="0">
                                          <p:val>
                                            <p:strVal val="#ppt_x"/>
                                          </p:val>
                                        </p:tav>
                                        <p:tav tm="100000">
                                          <p:val>
                                            <p:strVal val="#ppt_x"/>
                                          </p:val>
                                        </p:tav>
                                      </p:tavLst>
                                    </p:anim>
                                    <p:anim calcmode="lin" valueType="num">
                                      <p:cBhvr>
                                        <p:cTn id="19" dur="400" fill="hold"/>
                                        <p:tgtEl>
                                          <p:spTgt spid="81927">
                                            <p:txEl>
                                              <p:pRg st="3" end="3"/>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81927">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81927">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3" presetClass="entr" presetSubtype="16" fill="hold" nodeType="clickEffect">
                                  <p:stCondLst>
                                    <p:cond delay="0"/>
                                  </p:stCondLst>
                                  <p:childTnLst>
                                    <p:set>
                                      <p:cBhvr>
                                        <p:cTn id="25" dur="1" fill="hold">
                                          <p:stCondLst>
                                            <p:cond delay="0"/>
                                          </p:stCondLst>
                                        </p:cTn>
                                        <p:tgtEl>
                                          <p:spTgt spid="81927">
                                            <p:txEl>
                                              <p:pRg st="5" end="5"/>
                                            </p:txEl>
                                          </p:spTgt>
                                        </p:tgtEl>
                                        <p:attrNameLst>
                                          <p:attrName>style.visibility</p:attrName>
                                        </p:attrNameLst>
                                      </p:cBhvr>
                                      <p:to>
                                        <p:strVal val="visible"/>
                                      </p:to>
                                    </p:set>
                                    <p:animEffect transition="in" filter="plus(in)">
                                      <p:cBhvr>
                                        <p:cTn id="26" dur="2000"/>
                                        <p:tgtEl>
                                          <p:spTgt spid="81927">
                                            <p:txEl>
                                              <p:pRg st="5" end="5"/>
                                            </p:txEl>
                                          </p:spTgt>
                                        </p:tgtEl>
                                      </p:cBhvr>
                                    </p:animEffect>
                                  </p:childTnLst>
                                </p:cTn>
                              </p:par>
                              <p:par>
                                <p:cTn id="27" presetID="13" presetClass="entr" presetSubtype="16" fill="hold" nodeType="withEffect">
                                  <p:stCondLst>
                                    <p:cond delay="0"/>
                                  </p:stCondLst>
                                  <p:childTnLst>
                                    <p:set>
                                      <p:cBhvr>
                                        <p:cTn id="28" dur="1" fill="hold">
                                          <p:stCondLst>
                                            <p:cond delay="0"/>
                                          </p:stCondLst>
                                        </p:cTn>
                                        <p:tgtEl>
                                          <p:spTgt spid="81927">
                                            <p:txEl>
                                              <p:pRg st="6" end="6"/>
                                            </p:txEl>
                                          </p:spTgt>
                                        </p:tgtEl>
                                        <p:attrNameLst>
                                          <p:attrName>style.visibility</p:attrName>
                                        </p:attrNameLst>
                                      </p:cBhvr>
                                      <p:to>
                                        <p:strVal val="visible"/>
                                      </p:to>
                                    </p:set>
                                    <p:animEffect transition="in" filter="plus(in)">
                                      <p:cBhvr>
                                        <p:cTn id="29" dur="2000"/>
                                        <p:tgtEl>
                                          <p:spTgt spid="81927">
                                            <p:txEl>
                                              <p:pRg st="6" end="6"/>
                                            </p:txEl>
                                          </p:spTgt>
                                        </p:tgtEl>
                                      </p:cBhvr>
                                    </p:animEffect>
                                  </p:childTnLst>
                                </p:cTn>
                              </p:par>
                              <p:par>
                                <p:cTn id="30" presetID="13" presetClass="entr" presetSubtype="16" fill="hold" nodeType="withEffect">
                                  <p:stCondLst>
                                    <p:cond delay="0"/>
                                  </p:stCondLst>
                                  <p:childTnLst>
                                    <p:set>
                                      <p:cBhvr>
                                        <p:cTn id="31" dur="1" fill="hold">
                                          <p:stCondLst>
                                            <p:cond delay="0"/>
                                          </p:stCondLst>
                                        </p:cTn>
                                        <p:tgtEl>
                                          <p:spTgt spid="81927">
                                            <p:txEl>
                                              <p:pRg st="7" end="7"/>
                                            </p:txEl>
                                          </p:spTgt>
                                        </p:tgtEl>
                                        <p:attrNameLst>
                                          <p:attrName>style.visibility</p:attrName>
                                        </p:attrNameLst>
                                      </p:cBhvr>
                                      <p:to>
                                        <p:strVal val="visible"/>
                                      </p:to>
                                    </p:set>
                                    <p:animEffect transition="in" filter="plus(in)">
                                      <p:cBhvr>
                                        <p:cTn id="32" dur="2000"/>
                                        <p:tgtEl>
                                          <p:spTgt spid="81927">
                                            <p:txEl>
                                              <p:pRg st="7" end="7"/>
                                            </p:txEl>
                                          </p:spTgt>
                                        </p:tgtEl>
                                      </p:cBhvr>
                                    </p:animEffect>
                                  </p:childTnLst>
                                </p:cTn>
                              </p:par>
                              <p:par>
                                <p:cTn id="33" presetID="13" presetClass="entr" presetSubtype="16" fill="hold" nodeType="withEffect">
                                  <p:stCondLst>
                                    <p:cond delay="0"/>
                                  </p:stCondLst>
                                  <p:childTnLst>
                                    <p:set>
                                      <p:cBhvr>
                                        <p:cTn id="34" dur="1" fill="hold">
                                          <p:stCondLst>
                                            <p:cond delay="0"/>
                                          </p:stCondLst>
                                        </p:cTn>
                                        <p:tgtEl>
                                          <p:spTgt spid="81927">
                                            <p:txEl>
                                              <p:pRg st="8" end="8"/>
                                            </p:txEl>
                                          </p:spTgt>
                                        </p:tgtEl>
                                        <p:attrNameLst>
                                          <p:attrName>style.visibility</p:attrName>
                                        </p:attrNameLst>
                                      </p:cBhvr>
                                      <p:to>
                                        <p:strVal val="visible"/>
                                      </p:to>
                                    </p:set>
                                    <p:animEffect transition="in" filter="plus(in)">
                                      <p:cBhvr>
                                        <p:cTn id="35" dur="2000"/>
                                        <p:tgtEl>
                                          <p:spTgt spid="8192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838200"/>
            <a:ext cx="5027613" cy="5037138"/>
          </a:xfrm>
          <a:prstGeom prst="rect">
            <a:avLst/>
          </a:prstGeom>
          <a:noFill/>
          <a:ln w="76200" cmpd="tri">
            <a:noFill/>
            <a:miter lim="800000"/>
            <a:headEnd/>
            <a:tailEnd/>
          </a:ln>
        </p:spPr>
        <p:txBody>
          <a:bodyPr/>
          <a:lstStyle/>
          <a:p>
            <a:pPr marL="342900" indent="-342900" algn="r" rtl="1">
              <a:spcBef>
                <a:spcPct val="20000"/>
              </a:spcBef>
              <a:defRPr/>
            </a:pPr>
            <a:r>
              <a:rPr lang="ar-SA" altLang="en-US" sz="4000" b="1" dirty="0">
                <a:latin typeface="IPT.Nazanin" pitchFamily="10" charset="2"/>
                <a:cs typeface="B Lotus" pitchFamily="2" charset="-78"/>
              </a:rPr>
              <a:t>8-5</a:t>
            </a:r>
            <a:r>
              <a:rPr lang="ar-SA" altLang="en-US" sz="4000" b="1" dirty="0">
                <a:latin typeface="+mn-lt"/>
                <a:cs typeface="B Lotus" pitchFamily="2" charset="-78"/>
              </a:rPr>
              <a:t>   بهبود</a:t>
            </a:r>
            <a:endParaRPr lang="ar-SA" altLang="en-US" sz="3600" b="1" dirty="0">
              <a:latin typeface="+mn-lt"/>
              <a:cs typeface="B Lotus" pitchFamily="2" charset="-78"/>
            </a:endParaRPr>
          </a:p>
          <a:p>
            <a:pPr marL="342900" indent="-342900" algn="r" rtl="1">
              <a:spcBef>
                <a:spcPct val="20000"/>
              </a:spcBef>
              <a:defRPr/>
            </a:pPr>
            <a:r>
              <a:rPr lang="ar-SA" altLang="en-US" sz="3600" b="1" dirty="0">
                <a:latin typeface="IPT.Nazanin" pitchFamily="10" charset="2"/>
                <a:cs typeface="B Lotus" pitchFamily="2" charset="-78"/>
              </a:rPr>
              <a:t>   8-5-1</a:t>
            </a:r>
            <a:r>
              <a:rPr lang="ar-SA" altLang="en-US" sz="3600" b="1" dirty="0">
                <a:latin typeface="+mn-lt"/>
                <a:cs typeface="B Lotus" pitchFamily="2" charset="-78"/>
              </a:rPr>
              <a:t>    بهبود مداوم</a:t>
            </a:r>
            <a:endParaRPr lang="ar-SA" altLang="en-US" sz="2400" b="1" dirty="0">
              <a:latin typeface="+mn-lt"/>
              <a:cs typeface="B Lotus" pitchFamily="2" charset="-78"/>
            </a:endParaRPr>
          </a:p>
          <a:p>
            <a:pPr marL="342900" indent="-342900" algn="r" rtl="1">
              <a:spcBef>
                <a:spcPct val="20000"/>
              </a:spcBef>
              <a:defRPr/>
            </a:pPr>
            <a:endParaRPr lang="en-US" altLang="en-US" sz="1500" b="1" dirty="0">
              <a:latin typeface="+mn-lt"/>
              <a:cs typeface="B Lotus" pitchFamily="2" charset="-78"/>
            </a:endParaRPr>
          </a:p>
          <a:p>
            <a:pPr marL="342900" indent="-342900" algn="r" rtl="1">
              <a:spcBef>
                <a:spcPct val="20000"/>
              </a:spcBef>
              <a:defRPr/>
            </a:pPr>
            <a:r>
              <a:rPr lang="ar-SA" altLang="en-US" sz="2600" b="1" dirty="0">
                <a:latin typeface="+mn-lt"/>
                <a:cs typeface="B Lotus" pitchFamily="2" charset="-78"/>
              </a:rPr>
              <a:t>بهبود مداوم اثر بخشي سيستم با استفاده از: </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خط مشي كيفيت و اهداف كيفيت</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نتايج مميزيها</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تجزيه و تحليل داده ها</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اقدامات اصلاحي و پيشگيرانه</a:t>
            </a:r>
          </a:p>
          <a:p>
            <a:pPr marL="342900" indent="-342900" algn="r" rtl="1">
              <a:lnSpc>
                <a:spcPct val="120000"/>
              </a:lnSpc>
              <a:spcBef>
                <a:spcPct val="20000"/>
              </a:spcBef>
              <a:buFont typeface="Arial" pitchFamily="34" charset="0"/>
              <a:buChar char="•"/>
              <a:defRPr/>
            </a:pPr>
            <a:r>
              <a:rPr lang="ar-SA" altLang="en-US" sz="2600" b="1" dirty="0">
                <a:latin typeface="+mn-lt"/>
                <a:cs typeface="B Lotus" pitchFamily="2" charset="-78"/>
              </a:rPr>
              <a:t> بازنگري مديريت</a:t>
            </a:r>
          </a:p>
        </p:txBody>
      </p:sp>
      <p:pic>
        <p:nvPicPr>
          <p:cNvPr id="82947" name="Picture 4" descr="image_gallery.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0" y="1600200"/>
            <a:ext cx="3695700" cy="3708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6023" name="Picture 6"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 calcmode="lin" valueType="num">
                                      <p:cBhvr additive="base">
                                        <p:cTn id="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 calcmode="lin" valueType="num">
                                      <p:cBhvr additive="base">
                                        <p:cTn id="1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 calcmode="lin" valueType="num">
                                      <p:cBhvr additive="base">
                                        <p:cTn id="1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 calcmode="lin" valueType="num">
                                      <p:cBhvr additive="base">
                                        <p:cTn id="2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7" presetClass="entr" presetSubtype="4"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6" presetClass="emph" presetSubtype="0" fill="hold" nodeType="clickEffect">
                                  <p:stCondLst>
                                    <p:cond delay="0"/>
                                  </p:stCondLst>
                                  <p:childTnLst>
                                    <p:animEffect transition="out" filter="fade">
                                      <p:cBhvr>
                                        <p:cTn id="36" dur="500" tmFilter="0, 0; .2, .5; .8, .5; 1, 0"/>
                                        <p:tgtEl>
                                          <p:spTgt spid="82947"/>
                                        </p:tgtEl>
                                      </p:cBhvr>
                                    </p:animEffect>
                                    <p:animScale>
                                      <p:cBhvr>
                                        <p:cTn id="37" dur="250" autoRev="1" fill="hold"/>
                                        <p:tgtEl>
                                          <p:spTgt spid="8294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83975" name="Rectangle 13"/>
          <p:cNvSpPr>
            <a:spLocks noChangeArrowheads="1"/>
          </p:cNvSpPr>
          <p:nvPr/>
        </p:nvSpPr>
        <p:spPr bwMode="auto">
          <a:xfrm>
            <a:off x="4572000" y="1905000"/>
            <a:ext cx="4572000" cy="3803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lnSpc>
                <a:spcPct val="90000"/>
              </a:lnSpc>
            </a:pPr>
            <a:endParaRPr lang="en-US" altLang="en-US" sz="800" b="1">
              <a:cs typeface="B Lotus" pitchFamily="2" charset="-78"/>
            </a:endParaRPr>
          </a:p>
          <a:p>
            <a:pPr algn="r" rtl="1">
              <a:lnSpc>
                <a:spcPct val="90000"/>
              </a:lnSpc>
              <a:buFont typeface="Wingdings" pitchFamily="2" charset="2"/>
              <a:buChar char="ü"/>
            </a:pPr>
            <a:r>
              <a:rPr lang="ar-SA" altLang="en-US" b="1">
                <a:cs typeface="B Lotus" pitchFamily="2" charset="-78"/>
              </a:rPr>
              <a:t> اقدام جهت حذف علت عدم انطباقها جهت جلوگيري از بروز مجدد</a:t>
            </a:r>
          </a:p>
          <a:p>
            <a:pPr algn="r" rtl="1">
              <a:lnSpc>
                <a:spcPct val="90000"/>
              </a:lnSpc>
              <a:buFont typeface="Wingdings" pitchFamily="2" charset="2"/>
              <a:buChar char="ü"/>
            </a:pPr>
            <a:r>
              <a:rPr lang="ar-SA" altLang="en-US" b="1">
                <a:cs typeface="B Lotus" pitchFamily="2" charset="-78"/>
              </a:rPr>
              <a:t> متناسب با عواقب عدم انطباقهايي كه بروز كرده اند</a:t>
            </a:r>
            <a:r>
              <a:rPr lang="fa-IR" altLang="en-US" b="1">
                <a:cs typeface="B Lotus" pitchFamily="2" charset="-78"/>
              </a:rPr>
              <a:t>.</a:t>
            </a:r>
            <a:endParaRPr lang="ar-SA" altLang="en-US" b="1">
              <a:cs typeface="B Lotus" pitchFamily="2" charset="-78"/>
            </a:endParaRPr>
          </a:p>
          <a:p>
            <a:pPr algn="r" rtl="1">
              <a:lnSpc>
                <a:spcPct val="120000"/>
              </a:lnSpc>
              <a:spcBef>
                <a:spcPct val="10000"/>
              </a:spcBef>
              <a:buFont typeface="Wingdings" pitchFamily="2" charset="2"/>
              <a:buChar char="ü"/>
            </a:pPr>
            <a:r>
              <a:rPr lang="ar-SA" altLang="en-US" b="1">
                <a:cs typeface="B Lotus" pitchFamily="2" charset="-78"/>
              </a:rPr>
              <a:t> يك روش اجرايي مدون</a:t>
            </a:r>
          </a:p>
          <a:p>
            <a:pPr algn="r" rtl="1">
              <a:lnSpc>
                <a:spcPct val="120000"/>
              </a:lnSpc>
              <a:spcBef>
                <a:spcPct val="10000"/>
              </a:spcBef>
              <a:buFont typeface="Wingdings" pitchFamily="2" charset="2"/>
              <a:buChar char="ü"/>
            </a:pPr>
            <a:r>
              <a:rPr lang="ar-SA" altLang="en-US" b="1">
                <a:cs typeface="B Lotus" pitchFamily="2" charset="-78"/>
              </a:rPr>
              <a:t> بازنگري عدم انطباقها (شامل شكايات مشتري)</a:t>
            </a:r>
          </a:p>
          <a:p>
            <a:pPr algn="r" rtl="1">
              <a:lnSpc>
                <a:spcPct val="120000"/>
              </a:lnSpc>
              <a:spcBef>
                <a:spcPct val="10000"/>
              </a:spcBef>
              <a:buFont typeface="Wingdings" pitchFamily="2" charset="2"/>
              <a:buChar char="ü"/>
            </a:pPr>
            <a:r>
              <a:rPr lang="ar-SA" altLang="en-US" b="1">
                <a:cs typeface="B Lotus" pitchFamily="2" charset="-78"/>
              </a:rPr>
              <a:t> تعيين علل بروز عدم انطباقها</a:t>
            </a:r>
          </a:p>
          <a:p>
            <a:pPr algn="r" rtl="1">
              <a:lnSpc>
                <a:spcPct val="120000"/>
              </a:lnSpc>
              <a:spcBef>
                <a:spcPct val="10000"/>
              </a:spcBef>
              <a:buFont typeface="Wingdings" pitchFamily="2" charset="2"/>
              <a:buChar char="ü"/>
            </a:pPr>
            <a:r>
              <a:rPr lang="ar-SA" altLang="en-US" b="1">
                <a:cs typeface="B Lotus" pitchFamily="2" charset="-78"/>
              </a:rPr>
              <a:t> ارزيابي نياز براي اقدام به منظور اطمينان ازاينكه عدم انطباقها تكرار نمي شود</a:t>
            </a:r>
            <a:r>
              <a:rPr lang="fa-IR" altLang="en-US" b="1">
                <a:cs typeface="B Lotus" pitchFamily="2" charset="-78"/>
              </a:rPr>
              <a:t>.</a:t>
            </a:r>
            <a:endParaRPr lang="ar-SA" altLang="en-US" b="1">
              <a:cs typeface="B Lotus" pitchFamily="2" charset="-78"/>
            </a:endParaRPr>
          </a:p>
          <a:p>
            <a:pPr algn="r" rtl="1">
              <a:lnSpc>
                <a:spcPct val="120000"/>
              </a:lnSpc>
              <a:spcBef>
                <a:spcPct val="10000"/>
              </a:spcBef>
              <a:buFont typeface="Wingdings" pitchFamily="2" charset="2"/>
              <a:buChar char="ü"/>
            </a:pPr>
            <a:r>
              <a:rPr lang="ar-SA" altLang="en-US" b="1">
                <a:cs typeface="B Lotus" pitchFamily="2" charset="-78"/>
              </a:rPr>
              <a:t> تعيين و اجراي اقدام مورد نياز</a:t>
            </a:r>
          </a:p>
          <a:p>
            <a:pPr algn="r" rtl="1">
              <a:lnSpc>
                <a:spcPct val="120000"/>
              </a:lnSpc>
              <a:spcBef>
                <a:spcPct val="10000"/>
              </a:spcBef>
              <a:buFont typeface="Wingdings" pitchFamily="2" charset="2"/>
              <a:buChar char="ü"/>
            </a:pPr>
            <a:r>
              <a:rPr lang="ar-SA" altLang="en-US" b="1">
                <a:cs typeface="B Lotus" pitchFamily="2" charset="-78"/>
              </a:rPr>
              <a:t> سوابقي از نتايج اقدام انجام شده</a:t>
            </a:r>
          </a:p>
          <a:p>
            <a:pPr algn="r" rtl="1">
              <a:lnSpc>
                <a:spcPct val="120000"/>
              </a:lnSpc>
              <a:spcBef>
                <a:spcPct val="10000"/>
              </a:spcBef>
              <a:buFont typeface="Wingdings" pitchFamily="2" charset="2"/>
              <a:buChar char="ü"/>
            </a:pPr>
            <a:r>
              <a:rPr lang="ar-SA" altLang="en-US" b="1">
                <a:cs typeface="B Lotus" pitchFamily="2" charset="-78"/>
              </a:rPr>
              <a:t> بازنگري اقدام اصلاحي انجام شده</a:t>
            </a:r>
          </a:p>
        </p:txBody>
      </p:sp>
      <p:pic>
        <p:nvPicPr>
          <p:cNvPr id="87047" name="Picture 14" descr="why.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533400" y="2743200"/>
            <a:ext cx="4259263" cy="312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7048" name="Rectangle 15"/>
          <p:cNvSpPr>
            <a:spLocks noChangeArrowheads="1"/>
          </p:cNvSpPr>
          <p:nvPr/>
        </p:nvSpPr>
        <p:spPr bwMode="auto">
          <a:xfrm>
            <a:off x="3048000" y="685800"/>
            <a:ext cx="4800600" cy="547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lnSpc>
                <a:spcPct val="90000"/>
              </a:lnSpc>
            </a:pPr>
            <a:r>
              <a:rPr lang="ar-SA" altLang="en-US" sz="3200" b="1">
                <a:latin typeface="IPT.Nazanin" pitchFamily="2" charset="2"/>
                <a:cs typeface="B Lotus" pitchFamily="2" charset="-78"/>
              </a:rPr>
              <a:t>8-5-2</a:t>
            </a:r>
            <a:r>
              <a:rPr lang="ar-SA" altLang="en-US" sz="3200" b="1">
                <a:cs typeface="B Lotus" pitchFamily="2" charset="-78"/>
              </a:rPr>
              <a:t>    اقدام اصلاحي</a:t>
            </a:r>
          </a:p>
        </p:txBody>
      </p:sp>
      <p:pic>
        <p:nvPicPr>
          <p:cNvPr id="87052" name="Picture 11"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83975">
                                            <p:txEl>
                                              <p:pRg st="1" end="1"/>
                                            </p:txEl>
                                          </p:spTgt>
                                        </p:tgtEl>
                                        <p:attrNameLst>
                                          <p:attrName>style.visibility</p:attrName>
                                        </p:attrNameLst>
                                      </p:cBhvr>
                                      <p:to>
                                        <p:strVal val="visible"/>
                                      </p:to>
                                    </p:set>
                                    <p:animEffect transition="in" filter="dissolve">
                                      <p:cBhvr>
                                        <p:cTn id="7" dur="500"/>
                                        <p:tgtEl>
                                          <p:spTgt spid="83975">
                                            <p:txEl>
                                              <p:pRg st="1" end="1"/>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83975">
                                            <p:txEl>
                                              <p:pRg st="2" end="2"/>
                                            </p:txEl>
                                          </p:spTgt>
                                        </p:tgtEl>
                                        <p:attrNameLst>
                                          <p:attrName>style.visibility</p:attrName>
                                        </p:attrNameLst>
                                      </p:cBhvr>
                                      <p:to>
                                        <p:strVal val="visible"/>
                                      </p:to>
                                    </p:set>
                                    <p:animEffect transition="in" filter="dissolve">
                                      <p:cBhvr>
                                        <p:cTn id="10" dur="500"/>
                                        <p:tgtEl>
                                          <p:spTgt spid="83975">
                                            <p:txEl>
                                              <p:pRg st="2" end="2"/>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83975">
                                            <p:txEl>
                                              <p:pRg st="3" end="3"/>
                                            </p:txEl>
                                          </p:spTgt>
                                        </p:tgtEl>
                                        <p:attrNameLst>
                                          <p:attrName>style.visibility</p:attrName>
                                        </p:attrNameLst>
                                      </p:cBhvr>
                                      <p:to>
                                        <p:strVal val="visible"/>
                                      </p:to>
                                    </p:set>
                                    <p:animEffect transition="in" filter="dissolve">
                                      <p:cBhvr>
                                        <p:cTn id="13" dur="500"/>
                                        <p:tgtEl>
                                          <p:spTgt spid="83975">
                                            <p:txEl>
                                              <p:pRg st="3" end="3"/>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83975">
                                            <p:txEl>
                                              <p:pRg st="4" end="4"/>
                                            </p:txEl>
                                          </p:spTgt>
                                        </p:tgtEl>
                                        <p:attrNameLst>
                                          <p:attrName>style.visibility</p:attrName>
                                        </p:attrNameLst>
                                      </p:cBhvr>
                                      <p:to>
                                        <p:strVal val="visible"/>
                                      </p:to>
                                    </p:set>
                                    <p:animEffect transition="in" filter="dissolve">
                                      <p:cBhvr>
                                        <p:cTn id="16" dur="500"/>
                                        <p:tgtEl>
                                          <p:spTgt spid="83975">
                                            <p:txEl>
                                              <p:pRg st="4" end="4"/>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83975">
                                            <p:txEl>
                                              <p:pRg st="5" end="5"/>
                                            </p:txEl>
                                          </p:spTgt>
                                        </p:tgtEl>
                                        <p:attrNameLst>
                                          <p:attrName>style.visibility</p:attrName>
                                        </p:attrNameLst>
                                      </p:cBhvr>
                                      <p:to>
                                        <p:strVal val="visible"/>
                                      </p:to>
                                    </p:set>
                                    <p:animEffect transition="in" filter="dissolve">
                                      <p:cBhvr>
                                        <p:cTn id="19" dur="500"/>
                                        <p:tgtEl>
                                          <p:spTgt spid="83975">
                                            <p:txEl>
                                              <p:pRg st="5" end="5"/>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83975">
                                            <p:txEl>
                                              <p:pRg st="6" end="6"/>
                                            </p:txEl>
                                          </p:spTgt>
                                        </p:tgtEl>
                                        <p:attrNameLst>
                                          <p:attrName>style.visibility</p:attrName>
                                        </p:attrNameLst>
                                      </p:cBhvr>
                                      <p:to>
                                        <p:strVal val="visible"/>
                                      </p:to>
                                    </p:set>
                                    <p:animEffect transition="in" filter="dissolve">
                                      <p:cBhvr>
                                        <p:cTn id="22" dur="500"/>
                                        <p:tgtEl>
                                          <p:spTgt spid="83975">
                                            <p:txEl>
                                              <p:pRg st="6" end="6"/>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83975">
                                            <p:txEl>
                                              <p:pRg st="7" end="7"/>
                                            </p:txEl>
                                          </p:spTgt>
                                        </p:tgtEl>
                                        <p:attrNameLst>
                                          <p:attrName>style.visibility</p:attrName>
                                        </p:attrNameLst>
                                      </p:cBhvr>
                                      <p:to>
                                        <p:strVal val="visible"/>
                                      </p:to>
                                    </p:set>
                                    <p:animEffect transition="in" filter="dissolve">
                                      <p:cBhvr>
                                        <p:cTn id="25" dur="500"/>
                                        <p:tgtEl>
                                          <p:spTgt spid="83975">
                                            <p:txEl>
                                              <p:pRg st="7" end="7"/>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83975">
                                            <p:txEl>
                                              <p:pRg st="8" end="8"/>
                                            </p:txEl>
                                          </p:spTgt>
                                        </p:tgtEl>
                                        <p:attrNameLst>
                                          <p:attrName>style.visibility</p:attrName>
                                        </p:attrNameLst>
                                      </p:cBhvr>
                                      <p:to>
                                        <p:strVal val="visible"/>
                                      </p:to>
                                    </p:set>
                                    <p:animEffect transition="in" filter="dissolve">
                                      <p:cBhvr>
                                        <p:cTn id="28" dur="500"/>
                                        <p:tgtEl>
                                          <p:spTgt spid="83975">
                                            <p:txEl>
                                              <p:pRg st="8" end="8"/>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83975">
                                            <p:txEl>
                                              <p:pRg st="9" end="9"/>
                                            </p:txEl>
                                          </p:spTgt>
                                        </p:tgtEl>
                                        <p:attrNameLst>
                                          <p:attrName>style.visibility</p:attrName>
                                        </p:attrNameLst>
                                      </p:cBhvr>
                                      <p:to>
                                        <p:strVal val="visible"/>
                                      </p:to>
                                    </p:set>
                                    <p:animEffect transition="in" filter="dissolve">
                                      <p:cBhvr>
                                        <p:cTn id="31" dur="500"/>
                                        <p:tgtEl>
                                          <p:spTgt spid="8397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APA%20Slide1.png"/>
          <p:cNvPicPr>
            <a:picLocks noGrp="1" noChangeAspect="1"/>
          </p:cNvPicPr>
          <p:nvPr>
            <p:ph idx="1"/>
          </p:nvPr>
        </p:nvPicPr>
        <p:blipFill>
          <a:blip r:embed="rId2" cstate="print"/>
          <a:stretch>
            <a:fillRect/>
          </a:stretch>
        </p:blipFill>
        <p:spPr>
          <a:xfrm>
            <a:off x="2286000" y="533400"/>
            <a:ext cx="6934200" cy="5410200"/>
          </a:xfrm>
          <a:effectLst>
            <a:softEdge rad="112500"/>
          </a:effectLst>
        </p:spPr>
      </p:pic>
      <p:sp>
        <p:nvSpPr>
          <p:cNvPr id="5" name="Title 5"/>
          <p:cNvSpPr>
            <a:spLocks noGrp="1"/>
          </p:cNvSpPr>
          <p:nvPr>
            <p:ph type="title"/>
          </p:nvPr>
        </p:nvSpPr>
        <p:spPr>
          <a:xfrm rot="16200000">
            <a:off x="-1824335" y="30435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88071"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ru"/>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86023" name="Rectangle 9"/>
          <p:cNvSpPr>
            <a:spLocks noChangeArrowheads="1"/>
          </p:cNvSpPr>
          <p:nvPr/>
        </p:nvSpPr>
        <p:spPr bwMode="auto">
          <a:xfrm>
            <a:off x="3505200" y="685800"/>
            <a:ext cx="5105400" cy="47863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just" rtl="1"/>
            <a:r>
              <a:rPr lang="ar-SA" altLang="en-US" sz="3600" b="1">
                <a:latin typeface="IPT.Nazanin" pitchFamily="2" charset="2"/>
                <a:cs typeface="B Lotus" pitchFamily="2" charset="-78"/>
              </a:rPr>
              <a:t>8-5-3</a:t>
            </a:r>
            <a:r>
              <a:rPr lang="ar-SA" altLang="en-US" sz="3600" b="1">
                <a:cs typeface="B Lotus" pitchFamily="2" charset="-78"/>
              </a:rPr>
              <a:t>    اقدام پيشگيرانه</a:t>
            </a:r>
            <a:endParaRPr lang="en-US" altLang="en-US" sz="3600" b="1">
              <a:cs typeface="B Lotus" pitchFamily="2" charset="-78"/>
            </a:endParaRPr>
          </a:p>
          <a:p>
            <a:pPr algn="just" rtl="1"/>
            <a:endParaRPr lang="ar-SA" altLang="en-US" sz="3600" b="1">
              <a:cs typeface="B Lotus" pitchFamily="2" charset="-78"/>
            </a:endParaRPr>
          </a:p>
          <a:p>
            <a:pPr algn="just" rtl="1"/>
            <a:endParaRPr lang="en-US" altLang="en-US" sz="1100" b="1">
              <a:cs typeface="B Lotus" pitchFamily="2" charset="-78"/>
            </a:endParaRPr>
          </a:p>
          <a:p>
            <a:pPr algn="just" rtl="1">
              <a:buFont typeface="Wingdings" pitchFamily="2" charset="2"/>
              <a:buChar char="ü"/>
            </a:pPr>
            <a:r>
              <a:rPr lang="ar-SA" altLang="en-US" b="1">
                <a:cs typeface="B Lotus" pitchFamily="2" charset="-78"/>
              </a:rPr>
              <a:t> </a:t>
            </a:r>
            <a:r>
              <a:rPr lang="ar-SA" altLang="en-US" sz="2000" b="1">
                <a:cs typeface="B Lotus" pitchFamily="2" charset="-78"/>
              </a:rPr>
              <a:t>اقدام جهت حذف علل عدم انطباقهاي بالقوه جهت جلوگيري از بروز </a:t>
            </a:r>
          </a:p>
          <a:p>
            <a:pPr algn="just" rtl="1">
              <a:lnSpc>
                <a:spcPct val="120000"/>
              </a:lnSpc>
              <a:spcBef>
                <a:spcPct val="10000"/>
              </a:spcBef>
              <a:buFont typeface="Wingdings" pitchFamily="2" charset="2"/>
              <a:buChar char="ü"/>
            </a:pPr>
            <a:r>
              <a:rPr lang="ar-SA" altLang="en-US" sz="2000" b="1">
                <a:cs typeface="B Lotus" pitchFamily="2" charset="-78"/>
              </a:rPr>
              <a:t> متناسب با عواقب مشكلات بالقوه</a:t>
            </a:r>
          </a:p>
          <a:p>
            <a:pPr algn="just" rtl="1">
              <a:lnSpc>
                <a:spcPct val="120000"/>
              </a:lnSpc>
              <a:spcBef>
                <a:spcPct val="10000"/>
              </a:spcBef>
              <a:buFont typeface="Wingdings" pitchFamily="2" charset="2"/>
              <a:buChar char="ü"/>
            </a:pPr>
            <a:r>
              <a:rPr lang="ar-SA" altLang="en-US" sz="2000" b="1">
                <a:cs typeface="B Lotus" pitchFamily="2" charset="-78"/>
              </a:rPr>
              <a:t> يك روش اجرايي مدون</a:t>
            </a:r>
          </a:p>
          <a:p>
            <a:pPr algn="just" rtl="1">
              <a:lnSpc>
                <a:spcPct val="120000"/>
              </a:lnSpc>
              <a:spcBef>
                <a:spcPct val="10000"/>
              </a:spcBef>
              <a:buFont typeface="Wingdings" pitchFamily="2" charset="2"/>
              <a:buChar char="ü"/>
            </a:pPr>
            <a:r>
              <a:rPr lang="ar-SA" altLang="en-US" sz="2000" b="1">
                <a:cs typeface="B Lotus" pitchFamily="2" charset="-78"/>
              </a:rPr>
              <a:t> تعيين عدم انطباقهاي بالقوه و علل بروز آنها</a:t>
            </a:r>
          </a:p>
          <a:p>
            <a:pPr algn="just" rtl="1">
              <a:lnSpc>
                <a:spcPct val="120000"/>
              </a:lnSpc>
              <a:spcBef>
                <a:spcPct val="10000"/>
              </a:spcBef>
              <a:buFont typeface="Wingdings" pitchFamily="2" charset="2"/>
              <a:buChar char="ü"/>
            </a:pPr>
            <a:r>
              <a:rPr lang="ar-SA" altLang="en-US" sz="2000" b="1">
                <a:cs typeface="B Lotus" pitchFamily="2" charset="-78"/>
              </a:rPr>
              <a:t> ارزيابي نياز به اقدام براي جلوگيري از بروز عدم انطباقها</a:t>
            </a:r>
          </a:p>
          <a:p>
            <a:pPr algn="just" rtl="1">
              <a:lnSpc>
                <a:spcPct val="120000"/>
              </a:lnSpc>
              <a:spcBef>
                <a:spcPct val="10000"/>
              </a:spcBef>
              <a:buFont typeface="Wingdings" pitchFamily="2" charset="2"/>
              <a:buChar char="ü"/>
            </a:pPr>
            <a:r>
              <a:rPr lang="ar-SA" altLang="en-US" sz="2000" b="1">
                <a:cs typeface="B Lotus" pitchFamily="2" charset="-78"/>
              </a:rPr>
              <a:t> تعيين و اجراي اقدام موردنياز</a:t>
            </a:r>
          </a:p>
          <a:p>
            <a:pPr algn="just" rtl="1">
              <a:lnSpc>
                <a:spcPct val="120000"/>
              </a:lnSpc>
              <a:spcBef>
                <a:spcPct val="10000"/>
              </a:spcBef>
              <a:buFont typeface="Wingdings" pitchFamily="2" charset="2"/>
              <a:buChar char="ü"/>
            </a:pPr>
            <a:r>
              <a:rPr lang="ar-SA" altLang="en-US" sz="2000" b="1">
                <a:cs typeface="B Lotus" pitchFamily="2" charset="-78"/>
              </a:rPr>
              <a:t> سوابقي از نتايج اقدام انجام شده</a:t>
            </a:r>
          </a:p>
          <a:p>
            <a:pPr algn="just" rtl="1">
              <a:lnSpc>
                <a:spcPct val="120000"/>
              </a:lnSpc>
              <a:spcBef>
                <a:spcPct val="10000"/>
              </a:spcBef>
              <a:buFont typeface="Wingdings" pitchFamily="2" charset="2"/>
              <a:buChar char="ü"/>
            </a:pPr>
            <a:r>
              <a:rPr lang="ar-SA" altLang="en-US" sz="2000" b="1">
                <a:cs typeface="B Lotus" pitchFamily="2" charset="-78"/>
              </a:rPr>
              <a:t> بازنگري اقدام پيشگيرانه انجام شده</a:t>
            </a:r>
          </a:p>
        </p:txBody>
      </p:sp>
      <p:pic>
        <p:nvPicPr>
          <p:cNvPr id="11" name="Picture 10" descr="CSR%20LightbulbMedium.jpg"/>
          <p:cNvPicPr>
            <a:picLocks noChangeAspect="1"/>
          </p:cNvPicPr>
          <p:nvPr/>
        </p:nvPicPr>
        <p:blipFill>
          <a:blip r:embed="rId2" cstate="print"/>
          <a:stretch>
            <a:fillRect/>
          </a:stretch>
        </p:blipFill>
        <p:spPr>
          <a:xfrm>
            <a:off x="457200" y="2057400"/>
            <a:ext cx="3331464" cy="4391090"/>
          </a:xfrm>
          <a:prstGeom prst="rect">
            <a:avLst/>
          </a:prstGeom>
          <a:ln>
            <a:noFill/>
          </a:ln>
          <a:effectLst>
            <a:softEdge rad="112500"/>
          </a:effectLst>
        </p:spPr>
      </p:pic>
      <p:pic>
        <p:nvPicPr>
          <p:cNvPr id="89099" name="Picture 12"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86023">
                                            <p:txEl>
                                              <p:pRg st="3" end="3"/>
                                            </p:txEl>
                                          </p:spTgt>
                                        </p:tgtEl>
                                        <p:attrNameLst>
                                          <p:attrName>style.visibility</p:attrName>
                                        </p:attrNameLst>
                                      </p:cBhvr>
                                      <p:to>
                                        <p:strVal val="visible"/>
                                      </p:to>
                                    </p:set>
                                    <p:animEffect transition="in" filter="dissolve">
                                      <p:cBhvr>
                                        <p:cTn id="7" dur="500"/>
                                        <p:tgtEl>
                                          <p:spTgt spid="86023">
                                            <p:txEl>
                                              <p:pRg st="3" end="3"/>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86023">
                                            <p:txEl>
                                              <p:pRg st="4" end="4"/>
                                            </p:txEl>
                                          </p:spTgt>
                                        </p:tgtEl>
                                        <p:attrNameLst>
                                          <p:attrName>style.visibility</p:attrName>
                                        </p:attrNameLst>
                                      </p:cBhvr>
                                      <p:to>
                                        <p:strVal val="visible"/>
                                      </p:to>
                                    </p:set>
                                    <p:animEffect transition="in" filter="dissolve">
                                      <p:cBhvr>
                                        <p:cTn id="10" dur="500"/>
                                        <p:tgtEl>
                                          <p:spTgt spid="86023">
                                            <p:txEl>
                                              <p:pRg st="4" end="4"/>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86023">
                                            <p:txEl>
                                              <p:pRg st="5" end="5"/>
                                            </p:txEl>
                                          </p:spTgt>
                                        </p:tgtEl>
                                        <p:attrNameLst>
                                          <p:attrName>style.visibility</p:attrName>
                                        </p:attrNameLst>
                                      </p:cBhvr>
                                      <p:to>
                                        <p:strVal val="visible"/>
                                      </p:to>
                                    </p:set>
                                    <p:animEffect transition="in" filter="dissolve">
                                      <p:cBhvr>
                                        <p:cTn id="13" dur="500"/>
                                        <p:tgtEl>
                                          <p:spTgt spid="86023">
                                            <p:txEl>
                                              <p:pRg st="5" end="5"/>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86023">
                                            <p:txEl>
                                              <p:pRg st="6" end="6"/>
                                            </p:txEl>
                                          </p:spTgt>
                                        </p:tgtEl>
                                        <p:attrNameLst>
                                          <p:attrName>style.visibility</p:attrName>
                                        </p:attrNameLst>
                                      </p:cBhvr>
                                      <p:to>
                                        <p:strVal val="visible"/>
                                      </p:to>
                                    </p:set>
                                    <p:animEffect transition="in" filter="dissolve">
                                      <p:cBhvr>
                                        <p:cTn id="16" dur="500"/>
                                        <p:tgtEl>
                                          <p:spTgt spid="86023">
                                            <p:txEl>
                                              <p:pRg st="6" end="6"/>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86023">
                                            <p:txEl>
                                              <p:pRg st="7" end="7"/>
                                            </p:txEl>
                                          </p:spTgt>
                                        </p:tgtEl>
                                        <p:attrNameLst>
                                          <p:attrName>style.visibility</p:attrName>
                                        </p:attrNameLst>
                                      </p:cBhvr>
                                      <p:to>
                                        <p:strVal val="visible"/>
                                      </p:to>
                                    </p:set>
                                    <p:animEffect transition="in" filter="dissolve">
                                      <p:cBhvr>
                                        <p:cTn id="19" dur="500"/>
                                        <p:tgtEl>
                                          <p:spTgt spid="86023">
                                            <p:txEl>
                                              <p:pRg st="7" end="7"/>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86023">
                                            <p:txEl>
                                              <p:pRg st="8" end="8"/>
                                            </p:txEl>
                                          </p:spTgt>
                                        </p:tgtEl>
                                        <p:attrNameLst>
                                          <p:attrName>style.visibility</p:attrName>
                                        </p:attrNameLst>
                                      </p:cBhvr>
                                      <p:to>
                                        <p:strVal val="visible"/>
                                      </p:to>
                                    </p:set>
                                    <p:animEffect transition="in" filter="dissolve">
                                      <p:cBhvr>
                                        <p:cTn id="22" dur="500"/>
                                        <p:tgtEl>
                                          <p:spTgt spid="86023">
                                            <p:txEl>
                                              <p:pRg st="8" end="8"/>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86023">
                                            <p:txEl>
                                              <p:pRg st="9" end="9"/>
                                            </p:txEl>
                                          </p:spTgt>
                                        </p:tgtEl>
                                        <p:attrNameLst>
                                          <p:attrName>style.visibility</p:attrName>
                                        </p:attrNameLst>
                                      </p:cBhvr>
                                      <p:to>
                                        <p:strVal val="visible"/>
                                      </p:to>
                                    </p:set>
                                    <p:animEffect transition="in" filter="dissolve">
                                      <p:cBhvr>
                                        <p:cTn id="25" dur="500"/>
                                        <p:tgtEl>
                                          <p:spTgt spid="86023">
                                            <p:txEl>
                                              <p:pRg st="9" end="9"/>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86023">
                                            <p:txEl>
                                              <p:pRg st="10" end="10"/>
                                            </p:txEl>
                                          </p:spTgt>
                                        </p:tgtEl>
                                        <p:attrNameLst>
                                          <p:attrName>style.visibility</p:attrName>
                                        </p:attrNameLst>
                                      </p:cBhvr>
                                      <p:to>
                                        <p:strVal val="visible"/>
                                      </p:to>
                                    </p:set>
                                    <p:animEffect transition="in" filter="dissolve">
                                      <p:cBhvr>
                                        <p:cTn id="28" dur="500"/>
                                        <p:tgtEl>
                                          <p:spTgt spid="8602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381000" y="838200"/>
            <a:ext cx="8420100" cy="5410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p>
            <a:pPr algn="just" rtl="1" eaLnBrk="0" hangingPunct="0">
              <a:spcBef>
                <a:spcPts val="600"/>
              </a:spcBef>
              <a:spcAft>
                <a:spcPts val="600"/>
              </a:spcAft>
            </a:pPr>
            <a:r>
              <a:rPr lang="ar-SA" altLang="en-US" sz="2400" b="1">
                <a:latin typeface="Times New Roman" pitchFamily="18" charset="0"/>
                <a:cs typeface="B Lotus" pitchFamily="2" charset="-78"/>
              </a:rPr>
              <a:t>الف- داد و ستد اطلاعات</a:t>
            </a:r>
          </a:p>
          <a:p>
            <a:pPr algn="just" rtl="1" eaLnBrk="0" hangingPunct="0">
              <a:spcBef>
                <a:spcPts val="600"/>
              </a:spcBef>
              <a:spcAft>
                <a:spcPts val="600"/>
              </a:spcAft>
            </a:pPr>
            <a:r>
              <a:rPr lang="ar-SA" altLang="en-US" b="1">
                <a:latin typeface="Times New Roman" pitchFamily="18" charset="0"/>
                <a:cs typeface="B Lotus" pitchFamily="2" charset="-78"/>
              </a:rPr>
              <a:t>  </a:t>
            </a:r>
            <a:r>
              <a:rPr lang="ar-SA" altLang="en-US" sz="2000" b="1">
                <a:latin typeface="Times New Roman" pitchFamily="18" charset="0"/>
                <a:cs typeface="B Lotus" pitchFamily="2" charset="-78"/>
              </a:rPr>
              <a:t>مستند سازي بعنوان ابزاري جهت انتقال اطلاعات و ارتباطات بكار مي رود. نوع و گستره مستند سازي به طبيعت محصولات و فرايند هاي سازمان، ميزان رسميت سيستم هاي ارتباطاتي، سطوح مهارت ارتباطي در بين سازمان و فرهنگ سازماني بستگي خواهد داشت.</a:t>
            </a:r>
            <a:endParaRPr lang="en-US" altLang="en-US" sz="2000" b="1">
              <a:latin typeface="Times New Roman" pitchFamily="18" charset="0"/>
              <a:cs typeface="B Lotus" pitchFamily="2" charset="-78"/>
            </a:endParaRPr>
          </a:p>
          <a:p>
            <a:pPr algn="just" rtl="1" eaLnBrk="0" hangingPunct="0">
              <a:spcBef>
                <a:spcPts val="600"/>
              </a:spcBef>
              <a:spcAft>
                <a:spcPts val="600"/>
              </a:spcAft>
            </a:pPr>
            <a:r>
              <a:rPr lang="ar-SA" altLang="en-US" sz="2400" b="1">
                <a:latin typeface="Times New Roman" pitchFamily="18" charset="0"/>
                <a:cs typeface="B Lotus" pitchFamily="2" charset="-78"/>
              </a:rPr>
              <a:t>ب - شواهد انطباق</a:t>
            </a:r>
          </a:p>
          <a:p>
            <a:pPr algn="just" rtl="1" eaLnBrk="0" hangingPunct="0"/>
            <a:r>
              <a:rPr lang="ar-SA" altLang="en-US" sz="2000" b="1">
                <a:latin typeface="Times New Roman" pitchFamily="18" charset="0"/>
                <a:cs typeface="B Lotus" pitchFamily="2" charset="-78"/>
              </a:rPr>
              <a:t>	مستندات شواهدي دال بر اجراي واقعي آنچه كه طرح ريزي شده است    را ارائه مي نمايد.</a:t>
            </a:r>
          </a:p>
          <a:p>
            <a:pPr algn="r" rtl="1" eaLnBrk="0" hangingPunct="0">
              <a:spcBef>
                <a:spcPts val="600"/>
              </a:spcBef>
              <a:spcAft>
                <a:spcPts val="600"/>
              </a:spcAft>
            </a:pPr>
            <a:r>
              <a:rPr lang="ar-SA" altLang="en-US" sz="2400" b="1">
                <a:latin typeface="Times New Roman" pitchFamily="18" charset="0"/>
                <a:cs typeface="B Lotus" pitchFamily="2" charset="-78"/>
              </a:rPr>
              <a:t>ج - تسهيم دانش</a:t>
            </a:r>
          </a:p>
          <a:p>
            <a:pPr algn="r" rtl="1" eaLnBrk="0" hangingPunct="0"/>
            <a:r>
              <a:rPr lang="ar-SA" altLang="en-US" b="1">
                <a:latin typeface="Times New Roman" pitchFamily="18" charset="0"/>
                <a:cs typeface="B Lotus" pitchFamily="2" charset="-78"/>
              </a:rPr>
              <a:t>	</a:t>
            </a:r>
            <a:r>
              <a:rPr lang="ar-SA" altLang="en-US" sz="2000" b="1">
                <a:latin typeface="Times New Roman" pitchFamily="18" charset="0"/>
                <a:cs typeface="B Lotus" pitchFamily="2" charset="-78"/>
              </a:rPr>
              <a:t>مستندات ابزاري هستند جهت حفظ و انتشار تجارب سازمان</a:t>
            </a:r>
            <a:r>
              <a:rPr lang="en-US" altLang="en-US" sz="2000" b="1">
                <a:latin typeface="Times New Roman" pitchFamily="18" charset="0"/>
                <a:cs typeface="B Lotus" pitchFamily="2" charset="-78"/>
              </a:rPr>
              <a:t>.</a:t>
            </a:r>
            <a:endParaRPr lang="ar-SA" altLang="en-US" sz="2000" b="1">
              <a:latin typeface="Times New Roman" pitchFamily="18" charset="0"/>
              <a:cs typeface="B Lotus" pitchFamily="2" charset="-78"/>
            </a:endParaRPr>
          </a:p>
          <a:p>
            <a:pPr algn="r" rtl="1" eaLnBrk="0" hangingPunct="0"/>
            <a:r>
              <a:rPr lang="ar-SA" altLang="en-US" sz="2000" b="1">
                <a:latin typeface="Times New Roman" pitchFamily="18" charset="0"/>
                <a:cs typeface="B Lotus" pitchFamily="2" charset="-78"/>
              </a:rPr>
              <a:t>  بعنوان مثال مي توان به مشخصات فني محصولات اشاره كردكه بعنوان پايه اي براي طراحي و توسعه محصولات جديد مورد استفاده قرار مي گيرند.</a:t>
            </a:r>
          </a:p>
          <a:p>
            <a:pPr algn="just" rtl="1" eaLnBrk="0" hangingPunct="0">
              <a:spcBef>
                <a:spcPts val="600"/>
              </a:spcBef>
              <a:spcAft>
                <a:spcPts val="600"/>
              </a:spcAft>
            </a:pPr>
            <a:endParaRPr lang="ar-SA" altLang="en-US" sz="2400" b="1">
              <a:latin typeface="Times New Roman" pitchFamily="18" charset="0"/>
              <a:cs typeface="B Lotus" pitchFamily="2" charset="-78"/>
            </a:endParaRPr>
          </a:p>
        </p:txBody>
      </p:sp>
      <p:sp>
        <p:nvSpPr>
          <p:cNvPr id="90115" name="Rectangle 3"/>
          <p:cNvSpPr>
            <a:spLocks noChangeArrowheads="1"/>
          </p:cNvSpPr>
          <p:nvPr/>
        </p:nvSpPr>
        <p:spPr bwMode="auto">
          <a:xfrm>
            <a:off x="381000" y="152400"/>
            <a:ext cx="8420100" cy="838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p>
            <a:pPr algn="ctr" eaLnBrk="0" hangingPunct="0"/>
            <a:r>
              <a:rPr lang="ar-SA" altLang="en-US" sz="4000" b="1">
                <a:solidFill>
                  <a:srgbClr val="FF9900"/>
                </a:solidFill>
                <a:latin typeface="Times New Roman" pitchFamily="18" charset="0"/>
                <a:cs typeface="B Lotus" pitchFamily="2" charset="-78"/>
              </a:rPr>
              <a:t>ضرورت مستند سازي</a:t>
            </a:r>
            <a:r>
              <a:rPr lang="en-US" altLang="en-US" sz="4200" b="1">
                <a:latin typeface="Times New Roman" pitchFamily="18" charset="0"/>
                <a:cs typeface="B Lotus" pitchFamily="2" charset="-78"/>
              </a:rPr>
              <a:t> </a:t>
            </a:r>
          </a:p>
        </p:txBody>
      </p:sp>
      <p:pic>
        <p:nvPicPr>
          <p:cNvPr id="7" name="Picture 6" descr="documentation.jpg"/>
          <p:cNvPicPr>
            <a:picLocks noChangeAspect="1"/>
          </p:cNvPicPr>
          <p:nvPr/>
        </p:nvPicPr>
        <p:blipFill>
          <a:blip r:embed="rId2" cstate="print"/>
          <a:stretch>
            <a:fillRect/>
          </a:stretch>
        </p:blipFill>
        <p:spPr>
          <a:xfrm>
            <a:off x="3200400" y="4800600"/>
            <a:ext cx="2590800" cy="1726526"/>
          </a:xfrm>
          <a:prstGeom prst="rect">
            <a:avLst/>
          </a:prstGeom>
          <a:ln>
            <a:noFill/>
          </a:ln>
          <a:effectLst>
            <a:softEdge rad="112500"/>
          </a:effectLst>
        </p:spPr>
      </p:pic>
      <p:pic>
        <p:nvPicPr>
          <p:cNvPr id="90120"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87042">
                                            <p:txEl>
                                              <p:pRg st="0" end="0"/>
                                            </p:txEl>
                                          </p:spTgt>
                                        </p:tgtEl>
                                        <p:attrNameLst>
                                          <p:attrName>style.visibility</p:attrName>
                                        </p:attrNameLst>
                                      </p:cBhvr>
                                      <p:to>
                                        <p:strVal val="visible"/>
                                      </p:to>
                                    </p:set>
                                    <p:anim calcmode="lin" valueType="num">
                                      <p:cBhvr>
                                        <p:cTn id="7" dur="1000" fill="hold"/>
                                        <p:tgtEl>
                                          <p:spTgt spid="8704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8704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8704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7042">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87042">
                                            <p:txEl>
                                              <p:pRg st="1" end="1"/>
                                            </p:txEl>
                                          </p:spTgt>
                                        </p:tgtEl>
                                        <p:attrNameLst>
                                          <p:attrName>style.visibility</p:attrName>
                                        </p:attrNameLst>
                                      </p:cBhvr>
                                      <p:to>
                                        <p:strVal val="visible"/>
                                      </p:to>
                                    </p:set>
                                    <p:anim calcmode="lin" valueType="num">
                                      <p:cBhvr>
                                        <p:cTn id="13" dur="1000" fill="hold"/>
                                        <p:tgtEl>
                                          <p:spTgt spid="8704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8704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8704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87042">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87042">
                                            <p:txEl>
                                              <p:pRg st="2" end="2"/>
                                            </p:txEl>
                                          </p:spTgt>
                                        </p:tgtEl>
                                        <p:attrNameLst>
                                          <p:attrName>style.visibility</p:attrName>
                                        </p:attrNameLst>
                                      </p:cBhvr>
                                      <p:to>
                                        <p:strVal val="visible"/>
                                      </p:to>
                                    </p:set>
                                    <p:anim calcmode="lin" valueType="num">
                                      <p:cBhvr>
                                        <p:cTn id="19" dur="1000" fill="hold"/>
                                        <p:tgtEl>
                                          <p:spTgt spid="8704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87042">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8704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87042">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7042">
                                            <p:txEl>
                                              <p:pRg st="3" end="3"/>
                                            </p:txEl>
                                          </p:spTgt>
                                        </p:tgtEl>
                                        <p:attrNameLst>
                                          <p:attrName>style.visibility</p:attrName>
                                        </p:attrNameLst>
                                      </p:cBhvr>
                                      <p:to>
                                        <p:strVal val="visible"/>
                                      </p:to>
                                    </p:set>
                                    <p:anim calcmode="lin" valueType="num">
                                      <p:cBhvr>
                                        <p:cTn id="25" dur="1000" fill="hold"/>
                                        <p:tgtEl>
                                          <p:spTgt spid="8704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87042">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8704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87042">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87042">
                                            <p:txEl>
                                              <p:pRg st="4" end="4"/>
                                            </p:txEl>
                                          </p:spTgt>
                                        </p:tgtEl>
                                        <p:attrNameLst>
                                          <p:attrName>style.visibility</p:attrName>
                                        </p:attrNameLst>
                                      </p:cBhvr>
                                      <p:to>
                                        <p:strVal val="visible"/>
                                      </p:to>
                                    </p:set>
                                    <p:anim calcmode="lin" valueType="num">
                                      <p:cBhvr>
                                        <p:cTn id="31" dur="1000" fill="hold"/>
                                        <p:tgtEl>
                                          <p:spTgt spid="8704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8704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87042">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87042">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87042">
                                            <p:txEl>
                                              <p:pRg st="5" end="5"/>
                                            </p:txEl>
                                          </p:spTgt>
                                        </p:tgtEl>
                                        <p:attrNameLst>
                                          <p:attrName>style.visibility</p:attrName>
                                        </p:attrNameLst>
                                      </p:cBhvr>
                                      <p:to>
                                        <p:strVal val="visible"/>
                                      </p:to>
                                    </p:set>
                                    <p:anim calcmode="lin" valueType="num">
                                      <p:cBhvr>
                                        <p:cTn id="37" dur="1000" fill="hold"/>
                                        <p:tgtEl>
                                          <p:spTgt spid="87042">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87042">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87042">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87042">
                                            <p:txEl>
                                              <p:pRg st="5" end="5"/>
                                            </p:txEl>
                                          </p:spTgt>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87042">
                                            <p:txEl>
                                              <p:pRg st="6" end="6"/>
                                            </p:txEl>
                                          </p:spTgt>
                                        </p:tgtEl>
                                        <p:attrNameLst>
                                          <p:attrName>style.visibility</p:attrName>
                                        </p:attrNameLst>
                                      </p:cBhvr>
                                      <p:to>
                                        <p:strVal val="visible"/>
                                      </p:to>
                                    </p:set>
                                    <p:anim calcmode="lin" valueType="num">
                                      <p:cBhvr>
                                        <p:cTn id="43" dur="1000" fill="hold"/>
                                        <p:tgtEl>
                                          <p:spTgt spid="87042">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87042">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87042">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87042">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09550" y="782638"/>
            <a:ext cx="8705850" cy="4743450"/>
          </a:xfrm>
          <a:prstGeom prst="rect">
            <a:avLst/>
          </a:prstGeom>
          <a:noFill/>
          <a:ln w="9525">
            <a:noFill/>
            <a:miter lim="800000"/>
            <a:headEnd/>
            <a:tailEnd/>
          </a:ln>
        </p:spPr>
        <p:txBody>
          <a:bodyPr/>
          <a:lstStyle/>
          <a:p>
            <a:pPr marL="342900" indent="-342900" algn="just" rtl="1">
              <a:lnSpc>
                <a:spcPct val="110000"/>
              </a:lnSpc>
              <a:spcBef>
                <a:spcPct val="10000"/>
              </a:spcBef>
              <a:defRPr/>
            </a:pPr>
            <a:endParaRPr lang="ar-SA" altLang="en-US" sz="3200" dirty="0">
              <a:latin typeface="+mn-lt"/>
              <a:cs typeface="B Lotus" pitchFamily="2" charset="-78"/>
            </a:endParaRPr>
          </a:p>
        </p:txBody>
      </p:sp>
      <p:sp>
        <p:nvSpPr>
          <p:cNvPr id="7" name="Rectangle 2"/>
          <p:cNvSpPr txBox="1">
            <a:spLocks noChangeArrowheads="1"/>
          </p:cNvSpPr>
          <p:nvPr/>
        </p:nvSpPr>
        <p:spPr bwMode="auto">
          <a:xfrm>
            <a:off x="330200" y="457200"/>
            <a:ext cx="8432800" cy="5654675"/>
          </a:xfrm>
          <a:prstGeom prst="rect">
            <a:avLst/>
          </a:prstGeom>
          <a:noFill/>
          <a:ln w="9525">
            <a:noFill/>
            <a:miter lim="800000"/>
            <a:headEnd/>
            <a:tailEnd/>
          </a:ln>
        </p:spPr>
        <p:txBody>
          <a:bodyPr/>
          <a:lstStyle/>
          <a:p>
            <a:pPr marL="342900" indent="-342900" algn="just" rtl="1">
              <a:lnSpc>
                <a:spcPct val="90000"/>
              </a:lnSpc>
              <a:spcBef>
                <a:spcPct val="5000"/>
              </a:spcBef>
              <a:defRPr/>
            </a:pPr>
            <a:endParaRPr lang="ar-SA" altLang="en-US" sz="2600" b="1" dirty="0">
              <a:latin typeface="+mn-lt"/>
              <a:cs typeface="B Lotus" pitchFamily="2" charset="-78"/>
            </a:endParaRPr>
          </a:p>
        </p:txBody>
      </p:sp>
      <p:sp>
        <p:nvSpPr>
          <p:cNvPr id="8" name="Rectangle 2"/>
          <p:cNvSpPr txBox="1">
            <a:spLocks noChangeArrowheads="1"/>
          </p:cNvSpPr>
          <p:nvPr/>
        </p:nvSpPr>
        <p:spPr bwMode="auto">
          <a:xfrm>
            <a:off x="381000" y="609600"/>
            <a:ext cx="8420100" cy="5105400"/>
          </a:xfrm>
          <a:prstGeom prst="rect">
            <a:avLst/>
          </a:prstGeom>
          <a:noFill/>
          <a:ln w="9525">
            <a:noFill/>
            <a:miter lim="800000"/>
            <a:headEnd/>
            <a:tailEnd/>
          </a:ln>
        </p:spPr>
        <p:txBody>
          <a:bodyPr/>
          <a:lstStyle/>
          <a:p>
            <a:pPr marL="342900" indent="-342900" algn="just" rtl="1">
              <a:spcBef>
                <a:spcPct val="20000"/>
              </a:spcBef>
              <a:defRPr/>
            </a:pPr>
            <a:endParaRPr lang="ar-SA" altLang="en-US" sz="2400" b="1" dirty="0">
              <a:latin typeface="+mn-lt"/>
              <a:cs typeface="B Lotus" pitchFamily="2" charset="-78"/>
            </a:endParaRPr>
          </a:p>
        </p:txBody>
      </p:sp>
      <p:sp>
        <p:nvSpPr>
          <p:cNvPr id="9" name="Rectangle 2"/>
          <p:cNvSpPr txBox="1">
            <a:spLocks noChangeArrowheads="1"/>
          </p:cNvSpPr>
          <p:nvPr/>
        </p:nvSpPr>
        <p:spPr bwMode="auto">
          <a:xfrm>
            <a:off x="228600" y="819150"/>
            <a:ext cx="8686800" cy="5341938"/>
          </a:xfrm>
          <a:prstGeom prst="rect">
            <a:avLst/>
          </a:prstGeom>
          <a:noFill/>
          <a:ln w="9525">
            <a:noFill/>
            <a:miter lim="800000"/>
            <a:headEnd/>
            <a:tailEnd/>
          </a:ln>
        </p:spPr>
        <p:txBody>
          <a:bodyPr/>
          <a:lstStyle/>
          <a:p>
            <a:pPr marL="342900" indent="-342900" algn="just" rtl="1">
              <a:lnSpc>
                <a:spcPct val="110000"/>
              </a:lnSpc>
              <a:spcBef>
                <a:spcPct val="20000"/>
              </a:spcBef>
              <a:defRPr/>
            </a:pPr>
            <a:endParaRPr lang="ar-SA" altLang="en-US" sz="2600" b="1" dirty="0">
              <a:latin typeface="+mn-lt"/>
              <a:cs typeface="B Lotus" pitchFamily="2" charset="-78"/>
            </a:endParaRPr>
          </a:p>
        </p:txBody>
      </p:sp>
      <p:sp>
        <p:nvSpPr>
          <p:cNvPr id="91142" name="Rectangle 2"/>
          <p:cNvSpPr>
            <a:spLocks noGrp="1" noChangeArrowheads="1"/>
          </p:cNvSpPr>
          <p:nvPr>
            <p:ph type="title"/>
          </p:nvPr>
        </p:nvSpPr>
        <p:spPr>
          <a:xfrm>
            <a:off x="3067050" y="723900"/>
            <a:ext cx="6286500" cy="1066800"/>
          </a:xfrm>
        </p:spPr>
        <p:txBody>
          <a:bodyPr anchor="t"/>
          <a:lstStyle/>
          <a:p>
            <a:pPr eaLnBrk="1" hangingPunct="1"/>
            <a:r>
              <a:rPr lang="ar-SA" altLang="en-US" sz="4500" smtClean="0">
                <a:cs typeface="B Lotus" pitchFamily="2" charset="-78"/>
              </a:rPr>
              <a:t>هرم مستندسازي</a:t>
            </a:r>
            <a:endParaRPr lang="en-US" altLang="en-US" smtClean="0">
              <a:cs typeface="B Lotus" pitchFamily="2" charset="-78"/>
            </a:endParaRPr>
          </a:p>
        </p:txBody>
      </p:sp>
      <p:grpSp>
        <p:nvGrpSpPr>
          <p:cNvPr id="91143" name="Group 3"/>
          <p:cNvGrpSpPr>
            <a:grpSpLocks/>
          </p:cNvGrpSpPr>
          <p:nvPr/>
        </p:nvGrpSpPr>
        <p:grpSpPr bwMode="auto">
          <a:xfrm>
            <a:off x="762000" y="4267200"/>
            <a:ext cx="4500563" cy="1254125"/>
            <a:chOff x="680" y="2294"/>
            <a:chExt cx="2835" cy="790"/>
          </a:xfrm>
        </p:grpSpPr>
        <p:sp>
          <p:nvSpPr>
            <p:cNvPr id="91183" name="Freeform 4"/>
            <p:cNvSpPr>
              <a:spLocks/>
            </p:cNvSpPr>
            <p:nvPr/>
          </p:nvSpPr>
          <p:spPr bwMode="auto">
            <a:xfrm>
              <a:off x="2958" y="2294"/>
              <a:ext cx="557" cy="790"/>
            </a:xfrm>
            <a:custGeom>
              <a:avLst/>
              <a:gdLst>
                <a:gd name="T0" fmla="*/ 284 w 557"/>
                <a:gd name="T1" fmla="*/ 789 h 790"/>
                <a:gd name="T2" fmla="*/ 0 w 557"/>
                <a:gd name="T3" fmla="*/ 276 h 790"/>
                <a:gd name="T4" fmla="*/ 207 w 557"/>
                <a:gd name="T5" fmla="*/ 0 h 790"/>
                <a:gd name="T6" fmla="*/ 556 w 557"/>
                <a:gd name="T7" fmla="*/ 435 h 790"/>
                <a:gd name="T8" fmla="*/ 284 w 557"/>
                <a:gd name="T9" fmla="*/ 789 h 790"/>
                <a:gd name="T10" fmla="*/ 0 60000 65536"/>
                <a:gd name="T11" fmla="*/ 0 60000 65536"/>
                <a:gd name="T12" fmla="*/ 0 60000 65536"/>
                <a:gd name="T13" fmla="*/ 0 60000 65536"/>
                <a:gd name="T14" fmla="*/ 0 60000 65536"/>
                <a:gd name="T15" fmla="*/ 0 w 557"/>
                <a:gd name="T16" fmla="*/ 0 h 790"/>
                <a:gd name="T17" fmla="*/ 557 w 557"/>
                <a:gd name="T18" fmla="*/ 790 h 790"/>
              </a:gdLst>
              <a:ahLst/>
              <a:cxnLst>
                <a:cxn ang="T10">
                  <a:pos x="T0" y="T1"/>
                </a:cxn>
                <a:cxn ang="T11">
                  <a:pos x="T2" y="T3"/>
                </a:cxn>
                <a:cxn ang="T12">
                  <a:pos x="T4" y="T5"/>
                </a:cxn>
                <a:cxn ang="T13">
                  <a:pos x="T6" y="T7"/>
                </a:cxn>
                <a:cxn ang="T14">
                  <a:pos x="T8" y="T9"/>
                </a:cxn>
              </a:cxnLst>
              <a:rect l="T15" t="T16" r="T17" b="T18"/>
              <a:pathLst>
                <a:path w="557" h="790">
                  <a:moveTo>
                    <a:pt x="284" y="789"/>
                  </a:moveTo>
                  <a:lnTo>
                    <a:pt x="0" y="276"/>
                  </a:lnTo>
                  <a:lnTo>
                    <a:pt x="207" y="0"/>
                  </a:lnTo>
                  <a:lnTo>
                    <a:pt x="556" y="435"/>
                  </a:lnTo>
                  <a:lnTo>
                    <a:pt x="284" y="789"/>
                  </a:lnTo>
                </a:path>
              </a:pathLst>
            </a:custGeom>
            <a:solidFill>
              <a:schemeClr val="folHlink"/>
            </a:solidFill>
            <a:ln w="12700" cap="rnd">
              <a:solidFill>
                <a:srgbClr val="000000"/>
              </a:solidFill>
              <a:round/>
              <a:headEnd/>
              <a:tailEnd/>
            </a:ln>
          </p:spPr>
          <p:txBody>
            <a:bodyPr/>
            <a:lstStyle/>
            <a:p>
              <a:endParaRPr lang="en-US"/>
            </a:p>
          </p:txBody>
        </p:sp>
        <p:sp>
          <p:nvSpPr>
            <p:cNvPr id="91184" name="Freeform 5"/>
            <p:cNvSpPr>
              <a:spLocks/>
            </p:cNvSpPr>
            <p:nvPr/>
          </p:nvSpPr>
          <p:spPr bwMode="auto">
            <a:xfrm>
              <a:off x="960" y="2294"/>
              <a:ext cx="2207" cy="279"/>
            </a:xfrm>
            <a:custGeom>
              <a:avLst/>
              <a:gdLst>
                <a:gd name="T0" fmla="*/ 0 w 2207"/>
                <a:gd name="T1" fmla="*/ 278 h 279"/>
                <a:gd name="T2" fmla="*/ 1999 w 2207"/>
                <a:gd name="T3" fmla="*/ 278 h 279"/>
                <a:gd name="T4" fmla="*/ 2206 w 2207"/>
                <a:gd name="T5" fmla="*/ 0 h 279"/>
                <a:gd name="T6" fmla="*/ 395 w 2207"/>
                <a:gd name="T7" fmla="*/ 1 h 279"/>
                <a:gd name="T8" fmla="*/ 0 w 2207"/>
                <a:gd name="T9" fmla="*/ 278 h 279"/>
                <a:gd name="T10" fmla="*/ 0 60000 65536"/>
                <a:gd name="T11" fmla="*/ 0 60000 65536"/>
                <a:gd name="T12" fmla="*/ 0 60000 65536"/>
                <a:gd name="T13" fmla="*/ 0 60000 65536"/>
                <a:gd name="T14" fmla="*/ 0 60000 65536"/>
                <a:gd name="T15" fmla="*/ 0 w 2207"/>
                <a:gd name="T16" fmla="*/ 0 h 279"/>
                <a:gd name="T17" fmla="*/ 2207 w 2207"/>
                <a:gd name="T18" fmla="*/ 279 h 279"/>
              </a:gdLst>
              <a:ahLst/>
              <a:cxnLst>
                <a:cxn ang="T10">
                  <a:pos x="T0" y="T1"/>
                </a:cxn>
                <a:cxn ang="T11">
                  <a:pos x="T2" y="T3"/>
                </a:cxn>
                <a:cxn ang="T12">
                  <a:pos x="T4" y="T5"/>
                </a:cxn>
                <a:cxn ang="T13">
                  <a:pos x="T6" y="T7"/>
                </a:cxn>
                <a:cxn ang="T14">
                  <a:pos x="T8" y="T9"/>
                </a:cxn>
              </a:cxnLst>
              <a:rect l="T15" t="T16" r="T17" b="T18"/>
              <a:pathLst>
                <a:path w="2207" h="279">
                  <a:moveTo>
                    <a:pt x="0" y="278"/>
                  </a:moveTo>
                  <a:lnTo>
                    <a:pt x="1999" y="278"/>
                  </a:lnTo>
                  <a:lnTo>
                    <a:pt x="2206" y="0"/>
                  </a:lnTo>
                  <a:lnTo>
                    <a:pt x="395" y="1"/>
                  </a:lnTo>
                  <a:lnTo>
                    <a:pt x="0" y="278"/>
                  </a:lnTo>
                </a:path>
              </a:pathLst>
            </a:custGeom>
            <a:solidFill>
              <a:schemeClr val="folHlink"/>
            </a:solidFill>
            <a:ln w="12700" cap="rnd">
              <a:solidFill>
                <a:srgbClr val="000000"/>
              </a:solidFill>
              <a:round/>
              <a:headEnd/>
              <a:tailEnd/>
            </a:ln>
          </p:spPr>
          <p:txBody>
            <a:bodyPr/>
            <a:lstStyle/>
            <a:p>
              <a:endParaRPr lang="en-US"/>
            </a:p>
          </p:txBody>
        </p:sp>
        <p:sp>
          <p:nvSpPr>
            <p:cNvPr id="91185" name="Freeform 6"/>
            <p:cNvSpPr>
              <a:spLocks/>
            </p:cNvSpPr>
            <p:nvPr/>
          </p:nvSpPr>
          <p:spPr bwMode="auto">
            <a:xfrm>
              <a:off x="680" y="2570"/>
              <a:ext cx="2562" cy="514"/>
            </a:xfrm>
            <a:custGeom>
              <a:avLst/>
              <a:gdLst>
                <a:gd name="T0" fmla="*/ 0 w 2562"/>
                <a:gd name="T1" fmla="*/ 513 h 514"/>
                <a:gd name="T2" fmla="*/ 2561 w 2562"/>
                <a:gd name="T3" fmla="*/ 513 h 514"/>
                <a:gd name="T4" fmla="*/ 2277 w 2562"/>
                <a:gd name="T5" fmla="*/ 0 h 514"/>
                <a:gd name="T6" fmla="*/ 281 w 2562"/>
                <a:gd name="T7" fmla="*/ 0 h 514"/>
                <a:gd name="T8" fmla="*/ 0 w 2562"/>
                <a:gd name="T9" fmla="*/ 513 h 514"/>
                <a:gd name="T10" fmla="*/ 0 60000 65536"/>
                <a:gd name="T11" fmla="*/ 0 60000 65536"/>
                <a:gd name="T12" fmla="*/ 0 60000 65536"/>
                <a:gd name="T13" fmla="*/ 0 60000 65536"/>
                <a:gd name="T14" fmla="*/ 0 60000 65536"/>
                <a:gd name="T15" fmla="*/ 0 w 2562"/>
                <a:gd name="T16" fmla="*/ 0 h 514"/>
                <a:gd name="T17" fmla="*/ 2562 w 2562"/>
                <a:gd name="T18" fmla="*/ 514 h 514"/>
              </a:gdLst>
              <a:ahLst/>
              <a:cxnLst>
                <a:cxn ang="T10">
                  <a:pos x="T0" y="T1"/>
                </a:cxn>
                <a:cxn ang="T11">
                  <a:pos x="T2" y="T3"/>
                </a:cxn>
                <a:cxn ang="T12">
                  <a:pos x="T4" y="T5"/>
                </a:cxn>
                <a:cxn ang="T13">
                  <a:pos x="T6" y="T7"/>
                </a:cxn>
                <a:cxn ang="T14">
                  <a:pos x="T8" y="T9"/>
                </a:cxn>
              </a:cxnLst>
              <a:rect l="T15" t="T16" r="T17" b="T18"/>
              <a:pathLst>
                <a:path w="2562" h="514">
                  <a:moveTo>
                    <a:pt x="0" y="513"/>
                  </a:moveTo>
                  <a:lnTo>
                    <a:pt x="2561" y="513"/>
                  </a:lnTo>
                  <a:lnTo>
                    <a:pt x="2277" y="0"/>
                  </a:lnTo>
                  <a:lnTo>
                    <a:pt x="281" y="0"/>
                  </a:lnTo>
                  <a:lnTo>
                    <a:pt x="0" y="513"/>
                  </a:lnTo>
                </a:path>
              </a:pathLst>
            </a:custGeom>
            <a:solidFill>
              <a:schemeClr val="folHlink"/>
            </a:solidFill>
            <a:ln w="12700" cap="rnd">
              <a:solidFill>
                <a:srgbClr val="000000"/>
              </a:solidFill>
              <a:round/>
              <a:headEnd/>
              <a:tailEnd/>
            </a:ln>
          </p:spPr>
          <p:txBody>
            <a:bodyPr/>
            <a:lstStyle/>
            <a:p>
              <a:endParaRPr lang="en-US"/>
            </a:p>
          </p:txBody>
        </p:sp>
      </p:grpSp>
      <p:grpSp>
        <p:nvGrpSpPr>
          <p:cNvPr id="91144" name="Group 7"/>
          <p:cNvGrpSpPr>
            <a:grpSpLocks/>
          </p:cNvGrpSpPr>
          <p:nvPr/>
        </p:nvGrpSpPr>
        <p:grpSpPr bwMode="auto">
          <a:xfrm>
            <a:off x="1373188" y="3429000"/>
            <a:ext cx="3343275" cy="1089025"/>
            <a:chOff x="1045" y="1800"/>
            <a:chExt cx="2106" cy="686"/>
          </a:xfrm>
        </p:grpSpPr>
        <p:sp>
          <p:nvSpPr>
            <p:cNvPr id="91180" name="Freeform 8"/>
            <p:cNvSpPr>
              <a:spLocks/>
            </p:cNvSpPr>
            <p:nvPr/>
          </p:nvSpPr>
          <p:spPr bwMode="auto">
            <a:xfrm>
              <a:off x="2664" y="1800"/>
              <a:ext cx="487" cy="685"/>
            </a:xfrm>
            <a:custGeom>
              <a:avLst/>
              <a:gdLst>
                <a:gd name="T0" fmla="*/ 0 w 487"/>
                <a:gd name="T1" fmla="*/ 186 h 685"/>
                <a:gd name="T2" fmla="*/ 289 w 487"/>
                <a:gd name="T3" fmla="*/ 684 h 685"/>
                <a:gd name="T4" fmla="*/ 486 w 487"/>
                <a:gd name="T5" fmla="*/ 429 h 685"/>
                <a:gd name="T6" fmla="*/ 140 w 487"/>
                <a:gd name="T7" fmla="*/ 0 h 685"/>
                <a:gd name="T8" fmla="*/ 0 w 487"/>
                <a:gd name="T9" fmla="*/ 186 h 685"/>
                <a:gd name="T10" fmla="*/ 0 60000 65536"/>
                <a:gd name="T11" fmla="*/ 0 60000 65536"/>
                <a:gd name="T12" fmla="*/ 0 60000 65536"/>
                <a:gd name="T13" fmla="*/ 0 60000 65536"/>
                <a:gd name="T14" fmla="*/ 0 60000 65536"/>
                <a:gd name="T15" fmla="*/ 0 w 487"/>
                <a:gd name="T16" fmla="*/ 0 h 685"/>
                <a:gd name="T17" fmla="*/ 487 w 487"/>
                <a:gd name="T18" fmla="*/ 685 h 685"/>
              </a:gdLst>
              <a:ahLst/>
              <a:cxnLst>
                <a:cxn ang="T10">
                  <a:pos x="T0" y="T1"/>
                </a:cxn>
                <a:cxn ang="T11">
                  <a:pos x="T2" y="T3"/>
                </a:cxn>
                <a:cxn ang="T12">
                  <a:pos x="T4" y="T5"/>
                </a:cxn>
                <a:cxn ang="T13">
                  <a:pos x="T6" y="T7"/>
                </a:cxn>
                <a:cxn ang="T14">
                  <a:pos x="T8" y="T9"/>
                </a:cxn>
              </a:cxnLst>
              <a:rect l="T15" t="T16" r="T17" b="T18"/>
              <a:pathLst>
                <a:path w="487" h="685">
                  <a:moveTo>
                    <a:pt x="0" y="186"/>
                  </a:moveTo>
                  <a:lnTo>
                    <a:pt x="289" y="684"/>
                  </a:lnTo>
                  <a:lnTo>
                    <a:pt x="486" y="429"/>
                  </a:lnTo>
                  <a:lnTo>
                    <a:pt x="140" y="0"/>
                  </a:lnTo>
                  <a:lnTo>
                    <a:pt x="0" y="186"/>
                  </a:lnTo>
                </a:path>
              </a:pathLst>
            </a:custGeom>
            <a:solidFill>
              <a:schemeClr val="accent1"/>
            </a:solidFill>
            <a:ln w="12700" cap="rnd">
              <a:solidFill>
                <a:srgbClr val="000000"/>
              </a:solidFill>
              <a:round/>
              <a:headEnd/>
              <a:tailEnd/>
            </a:ln>
          </p:spPr>
          <p:txBody>
            <a:bodyPr/>
            <a:lstStyle/>
            <a:p>
              <a:endParaRPr lang="en-US"/>
            </a:p>
          </p:txBody>
        </p:sp>
        <p:sp>
          <p:nvSpPr>
            <p:cNvPr id="91181" name="Freeform 9"/>
            <p:cNvSpPr>
              <a:spLocks/>
            </p:cNvSpPr>
            <p:nvPr/>
          </p:nvSpPr>
          <p:spPr bwMode="auto">
            <a:xfrm>
              <a:off x="1329" y="1800"/>
              <a:ext cx="1475" cy="186"/>
            </a:xfrm>
            <a:custGeom>
              <a:avLst/>
              <a:gdLst>
                <a:gd name="T0" fmla="*/ 0 w 1475"/>
                <a:gd name="T1" fmla="*/ 185 h 186"/>
                <a:gd name="T2" fmla="*/ 1334 w 1475"/>
                <a:gd name="T3" fmla="*/ 185 h 186"/>
                <a:gd name="T4" fmla="*/ 1474 w 1475"/>
                <a:gd name="T5" fmla="*/ 0 h 186"/>
                <a:gd name="T6" fmla="*/ 373 w 1475"/>
                <a:gd name="T7" fmla="*/ 0 h 186"/>
                <a:gd name="T8" fmla="*/ 0 w 1475"/>
                <a:gd name="T9" fmla="*/ 185 h 186"/>
                <a:gd name="T10" fmla="*/ 0 60000 65536"/>
                <a:gd name="T11" fmla="*/ 0 60000 65536"/>
                <a:gd name="T12" fmla="*/ 0 60000 65536"/>
                <a:gd name="T13" fmla="*/ 0 60000 65536"/>
                <a:gd name="T14" fmla="*/ 0 60000 65536"/>
                <a:gd name="T15" fmla="*/ 0 w 1475"/>
                <a:gd name="T16" fmla="*/ 0 h 186"/>
                <a:gd name="T17" fmla="*/ 1475 w 1475"/>
                <a:gd name="T18" fmla="*/ 186 h 186"/>
              </a:gdLst>
              <a:ahLst/>
              <a:cxnLst>
                <a:cxn ang="T10">
                  <a:pos x="T0" y="T1"/>
                </a:cxn>
                <a:cxn ang="T11">
                  <a:pos x="T2" y="T3"/>
                </a:cxn>
                <a:cxn ang="T12">
                  <a:pos x="T4" y="T5"/>
                </a:cxn>
                <a:cxn ang="T13">
                  <a:pos x="T6" y="T7"/>
                </a:cxn>
                <a:cxn ang="T14">
                  <a:pos x="T8" y="T9"/>
                </a:cxn>
              </a:cxnLst>
              <a:rect l="T15" t="T16" r="T17" b="T18"/>
              <a:pathLst>
                <a:path w="1475" h="186">
                  <a:moveTo>
                    <a:pt x="0" y="185"/>
                  </a:moveTo>
                  <a:lnTo>
                    <a:pt x="1334" y="185"/>
                  </a:lnTo>
                  <a:lnTo>
                    <a:pt x="1474" y="0"/>
                  </a:lnTo>
                  <a:lnTo>
                    <a:pt x="373" y="0"/>
                  </a:lnTo>
                  <a:lnTo>
                    <a:pt x="0" y="185"/>
                  </a:lnTo>
                </a:path>
              </a:pathLst>
            </a:custGeom>
            <a:solidFill>
              <a:schemeClr val="accent1"/>
            </a:solidFill>
            <a:ln w="12700" cap="rnd">
              <a:solidFill>
                <a:srgbClr val="000000"/>
              </a:solidFill>
              <a:round/>
              <a:headEnd/>
              <a:tailEnd/>
            </a:ln>
          </p:spPr>
          <p:txBody>
            <a:bodyPr/>
            <a:lstStyle/>
            <a:p>
              <a:endParaRPr lang="en-US"/>
            </a:p>
          </p:txBody>
        </p:sp>
        <p:sp>
          <p:nvSpPr>
            <p:cNvPr id="91182" name="Freeform 10"/>
            <p:cNvSpPr>
              <a:spLocks/>
            </p:cNvSpPr>
            <p:nvPr/>
          </p:nvSpPr>
          <p:spPr bwMode="auto">
            <a:xfrm>
              <a:off x="1045" y="1985"/>
              <a:ext cx="1907" cy="501"/>
            </a:xfrm>
            <a:custGeom>
              <a:avLst/>
              <a:gdLst>
                <a:gd name="T0" fmla="*/ 0 w 1907"/>
                <a:gd name="T1" fmla="*/ 500 h 501"/>
                <a:gd name="T2" fmla="*/ 1906 w 1907"/>
                <a:gd name="T3" fmla="*/ 500 h 501"/>
                <a:gd name="T4" fmla="*/ 1617 w 1907"/>
                <a:gd name="T5" fmla="*/ 0 h 501"/>
                <a:gd name="T6" fmla="*/ 284 w 1907"/>
                <a:gd name="T7" fmla="*/ 0 h 501"/>
                <a:gd name="T8" fmla="*/ 0 w 1907"/>
                <a:gd name="T9" fmla="*/ 500 h 501"/>
                <a:gd name="T10" fmla="*/ 0 60000 65536"/>
                <a:gd name="T11" fmla="*/ 0 60000 65536"/>
                <a:gd name="T12" fmla="*/ 0 60000 65536"/>
                <a:gd name="T13" fmla="*/ 0 60000 65536"/>
                <a:gd name="T14" fmla="*/ 0 60000 65536"/>
                <a:gd name="T15" fmla="*/ 0 w 1907"/>
                <a:gd name="T16" fmla="*/ 0 h 501"/>
                <a:gd name="T17" fmla="*/ 1907 w 1907"/>
                <a:gd name="T18" fmla="*/ 501 h 501"/>
              </a:gdLst>
              <a:ahLst/>
              <a:cxnLst>
                <a:cxn ang="T10">
                  <a:pos x="T0" y="T1"/>
                </a:cxn>
                <a:cxn ang="T11">
                  <a:pos x="T2" y="T3"/>
                </a:cxn>
                <a:cxn ang="T12">
                  <a:pos x="T4" y="T5"/>
                </a:cxn>
                <a:cxn ang="T13">
                  <a:pos x="T6" y="T7"/>
                </a:cxn>
                <a:cxn ang="T14">
                  <a:pos x="T8" y="T9"/>
                </a:cxn>
              </a:cxnLst>
              <a:rect l="T15" t="T16" r="T17" b="T18"/>
              <a:pathLst>
                <a:path w="1907" h="501">
                  <a:moveTo>
                    <a:pt x="0" y="500"/>
                  </a:moveTo>
                  <a:lnTo>
                    <a:pt x="1906" y="500"/>
                  </a:lnTo>
                  <a:lnTo>
                    <a:pt x="1617" y="0"/>
                  </a:lnTo>
                  <a:lnTo>
                    <a:pt x="284" y="0"/>
                  </a:lnTo>
                  <a:lnTo>
                    <a:pt x="0" y="500"/>
                  </a:lnTo>
                </a:path>
              </a:pathLst>
            </a:custGeom>
            <a:solidFill>
              <a:schemeClr val="accent1"/>
            </a:solidFill>
            <a:ln w="12700" cap="rnd">
              <a:solidFill>
                <a:srgbClr val="000000"/>
              </a:solidFill>
              <a:round/>
              <a:headEnd/>
              <a:tailEnd/>
            </a:ln>
          </p:spPr>
          <p:txBody>
            <a:bodyPr/>
            <a:lstStyle/>
            <a:p>
              <a:endParaRPr lang="en-US"/>
            </a:p>
          </p:txBody>
        </p:sp>
      </p:grpSp>
      <p:grpSp>
        <p:nvGrpSpPr>
          <p:cNvPr id="91145" name="Group 11"/>
          <p:cNvGrpSpPr>
            <a:grpSpLocks/>
          </p:cNvGrpSpPr>
          <p:nvPr/>
        </p:nvGrpSpPr>
        <p:grpSpPr bwMode="auto">
          <a:xfrm>
            <a:off x="1981200" y="2667000"/>
            <a:ext cx="2181225" cy="952500"/>
            <a:chOff x="1411" y="1329"/>
            <a:chExt cx="1374" cy="600"/>
          </a:xfrm>
        </p:grpSpPr>
        <p:sp>
          <p:nvSpPr>
            <p:cNvPr id="91177" name="Freeform 12"/>
            <p:cNvSpPr>
              <a:spLocks/>
            </p:cNvSpPr>
            <p:nvPr/>
          </p:nvSpPr>
          <p:spPr bwMode="auto">
            <a:xfrm>
              <a:off x="2365" y="1330"/>
              <a:ext cx="420" cy="599"/>
            </a:xfrm>
            <a:custGeom>
              <a:avLst/>
              <a:gdLst>
                <a:gd name="T0" fmla="*/ 286 w 420"/>
                <a:gd name="T1" fmla="*/ 598 h 599"/>
                <a:gd name="T2" fmla="*/ 419 w 420"/>
                <a:gd name="T3" fmla="*/ 427 h 599"/>
                <a:gd name="T4" fmla="*/ 73 w 420"/>
                <a:gd name="T5" fmla="*/ 0 h 599"/>
                <a:gd name="T6" fmla="*/ 0 w 420"/>
                <a:gd name="T7" fmla="*/ 90 h 599"/>
                <a:gd name="T8" fmla="*/ 286 w 420"/>
                <a:gd name="T9" fmla="*/ 598 h 599"/>
                <a:gd name="T10" fmla="*/ 0 60000 65536"/>
                <a:gd name="T11" fmla="*/ 0 60000 65536"/>
                <a:gd name="T12" fmla="*/ 0 60000 65536"/>
                <a:gd name="T13" fmla="*/ 0 60000 65536"/>
                <a:gd name="T14" fmla="*/ 0 60000 65536"/>
                <a:gd name="T15" fmla="*/ 0 w 420"/>
                <a:gd name="T16" fmla="*/ 0 h 599"/>
                <a:gd name="T17" fmla="*/ 420 w 420"/>
                <a:gd name="T18" fmla="*/ 599 h 599"/>
              </a:gdLst>
              <a:ahLst/>
              <a:cxnLst>
                <a:cxn ang="T10">
                  <a:pos x="T0" y="T1"/>
                </a:cxn>
                <a:cxn ang="T11">
                  <a:pos x="T2" y="T3"/>
                </a:cxn>
                <a:cxn ang="T12">
                  <a:pos x="T4" y="T5"/>
                </a:cxn>
                <a:cxn ang="T13">
                  <a:pos x="T6" y="T7"/>
                </a:cxn>
                <a:cxn ang="T14">
                  <a:pos x="T8" y="T9"/>
                </a:cxn>
              </a:cxnLst>
              <a:rect l="T15" t="T16" r="T17" b="T18"/>
              <a:pathLst>
                <a:path w="420" h="599">
                  <a:moveTo>
                    <a:pt x="286" y="598"/>
                  </a:moveTo>
                  <a:lnTo>
                    <a:pt x="419" y="427"/>
                  </a:lnTo>
                  <a:lnTo>
                    <a:pt x="73" y="0"/>
                  </a:lnTo>
                  <a:lnTo>
                    <a:pt x="0" y="90"/>
                  </a:lnTo>
                  <a:lnTo>
                    <a:pt x="286" y="598"/>
                  </a:lnTo>
                </a:path>
              </a:pathLst>
            </a:custGeom>
            <a:solidFill>
              <a:schemeClr val="folHlink"/>
            </a:solidFill>
            <a:ln w="12700" cap="rnd">
              <a:solidFill>
                <a:srgbClr val="000000"/>
              </a:solidFill>
              <a:round/>
              <a:headEnd/>
              <a:tailEnd/>
            </a:ln>
          </p:spPr>
          <p:txBody>
            <a:bodyPr/>
            <a:lstStyle/>
            <a:p>
              <a:endParaRPr lang="en-US"/>
            </a:p>
          </p:txBody>
        </p:sp>
        <p:sp>
          <p:nvSpPr>
            <p:cNvPr id="91178" name="Freeform 13"/>
            <p:cNvSpPr>
              <a:spLocks/>
            </p:cNvSpPr>
            <p:nvPr/>
          </p:nvSpPr>
          <p:spPr bwMode="auto">
            <a:xfrm>
              <a:off x="1701" y="1329"/>
              <a:ext cx="736" cy="91"/>
            </a:xfrm>
            <a:custGeom>
              <a:avLst/>
              <a:gdLst>
                <a:gd name="T0" fmla="*/ 0 w 736"/>
                <a:gd name="T1" fmla="*/ 90 h 91"/>
                <a:gd name="T2" fmla="*/ 663 w 736"/>
                <a:gd name="T3" fmla="*/ 90 h 91"/>
                <a:gd name="T4" fmla="*/ 735 w 736"/>
                <a:gd name="T5" fmla="*/ 0 h 91"/>
                <a:gd name="T6" fmla="*/ 229 w 736"/>
                <a:gd name="T7" fmla="*/ 0 h 91"/>
                <a:gd name="T8" fmla="*/ 0 w 736"/>
                <a:gd name="T9" fmla="*/ 90 h 91"/>
                <a:gd name="T10" fmla="*/ 0 60000 65536"/>
                <a:gd name="T11" fmla="*/ 0 60000 65536"/>
                <a:gd name="T12" fmla="*/ 0 60000 65536"/>
                <a:gd name="T13" fmla="*/ 0 60000 65536"/>
                <a:gd name="T14" fmla="*/ 0 60000 65536"/>
                <a:gd name="T15" fmla="*/ 0 w 736"/>
                <a:gd name="T16" fmla="*/ 0 h 91"/>
                <a:gd name="T17" fmla="*/ 736 w 736"/>
                <a:gd name="T18" fmla="*/ 91 h 91"/>
              </a:gdLst>
              <a:ahLst/>
              <a:cxnLst>
                <a:cxn ang="T10">
                  <a:pos x="T0" y="T1"/>
                </a:cxn>
                <a:cxn ang="T11">
                  <a:pos x="T2" y="T3"/>
                </a:cxn>
                <a:cxn ang="T12">
                  <a:pos x="T4" y="T5"/>
                </a:cxn>
                <a:cxn ang="T13">
                  <a:pos x="T6" y="T7"/>
                </a:cxn>
                <a:cxn ang="T14">
                  <a:pos x="T8" y="T9"/>
                </a:cxn>
              </a:cxnLst>
              <a:rect l="T15" t="T16" r="T17" b="T18"/>
              <a:pathLst>
                <a:path w="736" h="91">
                  <a:moveTo>
                    <a:pt x="0" y="90"/>
                  </a:moveTo>
                  <a:lnTo>
                    <a:pt x="663" y="90"/>
                  </a:lnTo>
                  <a:lnTo>
                    <a:pt x="735" y="0"/>
                  </a:lnTo>
                  <a:lnTo>
                    <a:pt x="229" y="0"/>
                  </a:lnTo>
                  <a:lnTo>
                    <a:pt x="0" y="90"/>
                  </a:lnTo>
                </a:path>
              </a:pathLst>
            </a:custGeom>
            <a:solidFill>
              <a:schemeClr val="folHlink"/>
            </a:solidFill>
            <a:ln w="12700" cap="rnd">
              <a:solidFill>
                <a:srgbClr val="000000"/>
              </a:solidFill>
              <a:round/>
              <a:headEnd/>
              <a:tailEnd/>
            </a:ln>
          </p:spPr>
          <p:txBody>
            <a:bodyPr/>
            <a:lstStyle/>
            <a:p>
              <a:endParaRPr lang="en-US"/>
            </a:p>
          </p:txBody>
        </p:sp>
        <p:sp>
          <p:nvSpPr>
            <p:cNvPr id="91179" name="Freeform 14"/>
            <p:cNvSpPr>
              <a:spLocks/>
            </p:cNvSpPr>
            <p:nvPr/>
          </p:nvSpPr>
          <p:spPr bwMode="auto">
            <a:xfrm>
              <a:off x="1411" y="1419"/>
              <a:ext cx="1241" cy="510"/>
            </a:xfrm>
            <a:custGeom>
              <a:avLst/>
              <a:gdLst>
                <a:gd name="T0" fmla="*/ 0 w 1241"/>
                <a:gd name="T1" fmla="*/ 509 h 510"/>
                <a:gd name="T2" fmla="*/ 1240 w 1241"/>
                <a:gd name="T3" fmla="*/ 509 h 510"/>
                <a:gd name="T4" fmla="*/ 953 w 1241"/>
                <a:gd name="T5" fmla="*/ 0 h 510"/>
                <a:gd name="T6" fmla="*/ 289 w 1241"/>
                <a:gd name="T7" fmla="*/ 0 h 510"/>
                <a:gd name="T8" fmla="*/ 0 w 1241"/>
                <a:gd name="T9" fmla="*/ 509 h 510"/>
                <a:gd name="T10" fmla="*/ 0 60000 65536"/>
                <a:gd name="T11" fmla="*/ 0 60000 65536"/>
                <a:gd name="T12" fmla="*/ 0 60000 65536"/>
                <a:gd name="T13" fmla="*/ 0 60000 65536"/>
                <a:gd name="T14" fmla="*/ 0 60000 65536"/>
                <a:gd name="T15" fmla="*/ 0 w 1241"/>
                <a:gd name="T16" fmla="*/ 0 h 510"/>
                <a:gd name="T17" fmla="*/ 1241 w 1241"/>
                <a:gd name="T18" fmla="*/ 510 h 510"/>
              </a:gdLst>
              <a:ahLst/>
              <a:cxnLst>
                <a:cxn ang="T10">
                  <a:pos x="T0" y="T1"/>
                </a:cxn>
                <a:cxn ang="T11">
                  <a:pos x="T2" y="T3"/>
                </a:cxn>
                <a:cxn ang="T12">
                  <a:pos x="T4" y="T5"/>
                </a:cxn>
                <a:cxn ang="T13">
                  <a:pos x="T6" y="T7"/>
                </a:cxn>
                <a:cxn ang="T14">
                  <a:pos x="T8" y="T9"/>
                </a:cxn>
              </a:cxnLst>
              <a:rect l="T15" t="T16" r="T17" b="T18"/>
              <a:pathLst>
                <a:path w="1241" h="510">
                  <a:moveTo>
                    <a:pt x="0" y="509"/>
                  </a:moveTo>
                  <a:lnTo>
                    <a:pt x="1240" y="509"/>
                  </a:lnTo>
                  <a:lnTo>
                    <a:pt x="953" y="0"/>
                  </a:lnTo>
                  <a:lnTo>
                    <a:pt x="289" y="0"/>
                  </a:lnTo>
                  <a:lnTo>
                    <a:pt x="0" y="509"/>
                  </a:lnTo>
                </a:path>
              </a:pathLst>
            </a:custGeom>
            <a:solidFill>
              <a:schemeClr val="folHlink"/>
            </a:solidFill>
            <a:ln w="12700" cap="rnd">
              <a:solidFill>
                <a:srgbClr val="000000"/>
              </a:solidFill>
              <a:round/>
              <a:headEnd/>
              <a:tailEnd/>
            </a:ln>
          </p:spPr>
          <p:txBody>
            <a:bodyPr/>
            <a:lstStyle/>
            <a:p>
              <a:endParaRPr lang="en-US"/>
            </a:p>
          </p:txBody>
        </p:sp>
      </p:grpSp>
      <p:grpSp>
        <p:nvGrpSpPr>
          <p:cNvPr id="91146" name="Group 15"/>
          <p:cNvGrpSpPr>
            <a:grpSpLocks/>
          </p:cNvGrpSpPr>
          <p:nvPr/>
        </p:nvGrpSpPr>
        <p:grpSpPr bwMode="auto">
          <a:xfrm>
            <a:off x="2590800" y="1905000"/>
            <a:ext cx="1019175" cy="804863"/>
            <a:chOff x="1777" y="845"/>
            <a:chExt cx="642" cy="507"/>
          </a:xfrm>
        </p:grpSpPr>
        <p:sp>
          <p:nvSpPr>
            <p:cNvPr id="91175" name="Freeform 16"/>
            <p:cNvSpPr>
              <a:spLocks/>
            </p:cNvSpPr>
            <p:nvPr/>
          </p:nvSpPr>
          <p:spPr bwMode="auto">
            <a:xfrm>
              <a:off x="2064" y="845"/>
              <a:ext cx="355" cy="507"/>
            </a:xfrm>
            <a:custGeom>
              <a:avLst/>
              <a:gdLst>
                <a:gd name="T0" fmla="*/ 288 w 355"/>
                <a:gd name="T1" fmla="*/ 506 h 507"/>
                <a:gd name="T2" fmla="*/ 354 w 355"/>
                <a:gd name="T3" fmla="*/ 427 h 507"/>
                <a:gd name="T4" fmla="*/ 0 w 355"/>
                <a:gd name="T5" fmla="*/ 0 h 507"/>
                <a:gd name="T6" fmla="*/ 288 w 355"/>
                <a:gd name="T7" fmla="*/ 506 h 507"/>
                <a:gd name="T8" fmla="*/ 0 60000 65536"/>
                <a:gd name="T9" fmla="*/ 0 60000 65536"/>
                <a:gd name="T10" fmla="*/ 0 60000 65536"/>
                <a:gd name="T11" fmla="*/ 0 60000 65536"/>
                <a:gd name="T12" fmla="*/ 0 w 355"/>
                <a:gd name="T13" fmla="*/ 0 h 507"/>
                <a:gd name="T14" fmla="*/ 355 w 355"/>
                <a:gd name="T15" fmla="*/ 507 h 507"/>
              </a:gdLst>
              <a:ahLst/>
              <a:cxnLst>
                <a:cxn ang="T8">
                  <a:pos x="T0" y="T1"/>
                </a:cxn>
                <a:cxn ang="T9">
                  <a:pos x="T2" y="T3"/>
                </a:cxn>
                <a:cxn ang="T10">
                  <a:pos x="T4" y="T5"/>
                </a:cxn>
                <a:cxn ang="T11">
                  <a:pos x="T6" y="T7"/>
                </a:cxn>
              </a:cxnLst>
              <a:rect l="T12" t="T13" r="T14" b="T15"/>
              <a:pathLst>
                <a:path w="355" h="507">
                  <a:moveTo>
                    <a:pt x="288" y="506"/>
                  </a:moveTo>
                  <a:lnTo>
                    <a:pt x="354" y="427"/>
                  </a:lnTo>
                  <a:lnTo>
                    <a:pt x="0" y="0"/>
                  </a:lnTo>
                  <a:lnTo>
                    <a:pt x="288" y="506"/>
                  </a:lnTo>
                </a:path>
              </a:pathLst>
            </a:custGeom>
            <a:solidFill>
              <a:schemeClr val="accent1"/>
            </a:solidFill>
            <a:ln w="12700" cap="rnd">
              <a:solidFill>
                <a:srgbClr val="000000"/>
              </a:solidFill>
              <a:round/>
              <a:headEnd/>
              <a:tailEnd/>
            </a:ln>
          </p:spPr>
          <p:txBody>
            <a:bodyPr/>
            <a:lstStyle/>
            <a:p>
              <a:endParaRPr lang="en-US"/>
            </a:p>
          </p:txBody>
        </p:sp>
        <p:sp>
          <p:nvSpPr>
            <p:cNvPr id="91176" name="Freeform 17"/>
            <p:cNvSpPr>
              <a:spLocks/>
            </p:cNvSpPr>
            <p:nvPr/>
          </p:nvSpPr>
          <p:spPr bwMode="auto">
            <a:xfrm>
              <a:off x="1777" y="845"/>
              <a:ext cx="576" cy="507"/>
            </a:xfrm>
            <a:custGeom>
              <a:avLst/>
              <a:gdLst>
                <a:gd name="T0" fmla="*/ 0 w 576"/>
                <a:gd name="T1" fmla="*/ 506 h 507"/>
                <a:gd name="T2" fmla="*/ 575 w 576"/>
                <a:gd name="T3" fmla="*/ 506 h 507"/>
                <a:gd name="T4" fmla="*/ 288 w 576"/>
                <a:gd name="T5" fmla="*/ 0 h 507"/>
                <a:gd name="T6" fmla="*/ 0 w 576"/>
                <a:gd name="T7" fmla="*/ 506 h 507"/>
                <a:gd name="T8" fmla="*/ 0 60000 65536"/>
                <a:gd name="T9" fmla="*/ 0 60000 65536"/>
                <a:gd name="T10" fmla="*/ 0 60000 65536"/>
                <a:gd name="T11" fmla="*/ 0 60000 65536"/>
                <a:gd name="T12" fmla="*/ 0 w 576"/>
                <a:gd name="T13" fmla="*/ 0 h 507"/>
                <a:gd name="T14" fmla="*/ 576 w 576"/>
                <a:gd name="T15" fmla="*/ 507 h 507"/>
              </a:gdLst>
              <a:ahLst/>
              <a:cxnLst>
                <a:cxn ang="T8">
                  <a:pos x="T0" y="T1"/>
                </a:cxn>
                <a:cxn ang="T9">
                  <a:pos x="T2" y="T3"/>
                </a:cxn>
                <a:cxn ang="T10">
                  <a:pos x="T4" y="T5"/>
                </a:cxn>
                <a:cxn ang="T11">
                  <a:pos x="T6" y="T7"/>
                </a:cxn>
              </a:cxnLst>
              <a:rect l="T12" t="T13" r="T14" b="T15"/>
              <a:pathLst>
                <a:path w="576" h="507">
                  <a:moveTo>
                    <a:pt x="0" y="506"/>
                  </a:moveTo>
                  <a:lnTo>
                    <a:pt x="575" y="506"/>
                  </a:lnTo>
                  <a:lnTo>
                    <a:pt x="288" y="0"/>
                  </a:lnTo>
                  <a:lnTo>
                    <a:pt x="0" y="506"/>
                  </a:lnTo>
                </a:path>
              </a:pathLst>
            </a:custGeom>
            <a:solidFill>
              <a:schemeClr val="accent1"/>
            </a:solidFill>
            <a:ln w="12700" cap="rnd">
              <a:solidFill>
                <a:srgbClr val="000000"/>
              </a:solidFill>
              <a:round/>
              <a:headEnd/>
              <a:tailEnd/>
            </a:ln>
          </p:spPr>
          <p:txBody>
            <a:bodyPr/>
            <a:lstStyle/>
            <a:p>
              <a:endParaRPr lang="en-US"/>
            </a:p>
          </p:txBody>
        </p:sp>
      </p:grpSp>
      <p:sp>
        <p:nvSpPr>
          <p:cNvPr id="91147" name="Line 18"/>
          <p:cNvSpPr>
            <a:spLocks noChangeShapeType="1"/>
          </p:cNvSpPr>
          <p:nvPr/>
        </p:nvSpPr>
        <p:spPr bwMode="auto">
          <a:xfrm flipH="1">
            <a:off x="2111375" y="1981200"/>
            <a:ext cx="936625" cy="3459163"/>
          </a:xfrm>
          <a:prstGeom prst="line">
            <a:avLst/>
          </a:prstGeom>
          <a:noFill/>
          <a:ln w="5080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91148" name="Line 19"/>
          <p:cNvSpPr>
            <a:spLocks noChangeShapeType="1"/>
          </p:cNvSpPr>
          <p:nvPr/>
        </p:nvSpPr>
        <p:spPr bwMode="auto">
          <a:xfrm>
            <a:off x="3048000" y="1981200"/>
            <a:ext cx="568325" cy="3468688"/>
          </a:xfrm>
          <a:prstGeom prst="line">
            <a:avLst/>
          </a:prstGeom>
          <a:noFill/>
          <a:ln w="50800">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91149" name="Text Box 35"/>
          <p:cNvSpPr txBox="1">
            <a:spLocks noChangeArrowheads="1"/>
          </p:cNvSpPr>
          <p:nvPr/>
        </p:nvSpPr>
        <p:spPr bwMode="auto">
          <a:xfrm>
            <a:off x="3733800" y="1981200"/>
            <a:ext cx="213360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نظام نامه كيفيت</a:t>
            </a:r>
            <a:r>
              <a:rPr lang="ar-SA" altLang="en-US" sz="2400">
                <a:latin typeface="Times New Roman" pitchFamily="18" charset="0"/>
                <a:cs typeface="B Lotus" pitchFamily="2" charset="-78"/>
              </a:rPr>
              <a:t> </a:t>
            </a:r>
          </a:p>
        </p:txBody>
      </p:sp>
      <p:sp>
        <p:nvSpPr>
          <p:cNvPr id="91150" name="Text Box 36"/>
          <p:cNvSpPr txBox="1">
            <a:spLocks noChangeArrowheads="1"/>
          </p:cNvSpPr>
          <p:nvPr/>
        </p:nvSpPr>
        <p:spPr bwMode="auto">
          <a:xfrm>
            <a:off x="4191000" y="2717800"/>
            <a:ext cx="220980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روشهاي اجرايي</a:t>
            </a:r>
            <a:endParaRPr lang="ar-SA" altLang="en-US" sz="2400">
              <a:latin typeface="Times New Roman" pitchFamily="18" charset="0"/>
              <a:cs typeface="B Lotus" pitchFamily="2" charset="-78"/>
            </a:endParaRPr>
          </a:p>
        </p:txBody>
      </p:sp>
      <p:sp>
        <p:nvSpPr>
          <p:cNvPr id="91151" name="Text Box 37"/>
          <p:cNvSpPr txBox="1">
            <a:spLocks noChangeArrowheads="1"/>
          </p:cNvSpPr>
          <p:nvPr/>
        </p:nvSpPr>
        <p:spPr bwMode="auto">
          <a:xfrm>
            <a:off x="4686300" y="3606800"/>
            <a:ext cx="320040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دستورالعملهاي كاري</a:t>
            </a:r>
            <a:endParaRPr lang="ar-SA" altLang="en-US" sz="2400">
              <a:latin typeface="Times New Roman" pitchFamily="18" charset="0"/>
              <a:cs typeface="B Lotus" pitchFamily="2" charset="-78"/>
            </a:endParaRPr>
          </a:p>
        </p:txBody>
      </p:sp>
      <p:sp>
        <p:nvSpPr>
          <p:cNvPr id="91152" name="Text Box 38"/>
          <p:cNvSpPr txBox="1">
            <a:spLocks noChangeArrowheads="1"/>
          </p:cNvSpPr>
          <p:nvPr/>
        </p:nvSpPr>
        <p:spPr bwMode="auto">
          <a:xfrm>
            <a:off x="5245100" y="4305300"/>
            <a:ext cx="3371850" cy="885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نقشه ها ،استانداردها ، فرمها</a:t>
            </a:r>
            <a:r>
              <a:rPr lang="ar-SA" altLang="en-US" sz="2400">
                <a:latin typeface="Times New Roman" pitchFamily="18" charset="0"/>
                <a:cs typeface="B Lotus" pitchFamily="2" charset="-78"/>
              </a:rPr>
              <a:t> </a:t>
            </a:r>
            <a:r>
              <a:rPr lang="ar-SA" altLang="en-US" sz="2600" b="1">
                <a:latin typeface="Times New Roman" pitchFamily="18" charset="0"/>
                <a:cs typeface="B Lotus" pitchFamily="2" charset="-78"/>
              </a:rPr>
              <a:t>وساير مدارك فني</a:t>
            </a:r>
            <a:r>
              <a:rPr lang="ar-SA" altLang="en-US" sz="2400">
                <a:latin typeface="Times New Roman" pitchFamily="18" charset="0"/>
                <a:cs typeface="B Lotus" pitchFamily="2" charset="-78"/>
              </a:rPr>
              <a:t> </a:t>
            </a:r>
          </a:p>
        </p:txBody>
      </p:sp>
      <p:sp>
        <p:nvSpPr>
          <p:cNvPr id="91153" name="Text Box 39"/>
          <p:cNvSpPr txBox="1">
            <a:spLocks noChangeArrowheads="1"/>
          </p:cNvSpPr>
          <p:nvPr/>
        </p:nvSpPr>
        <p:spPr bwMode="auto">
          <a:xfrm>
            <a:off x="3206750" y="5827713"/>
            <a:ext cx="236220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تداركات</a:t>
            </a:r>
            <a:endParaRPr lang="ar-SA" altLang="en-US" sz="2400">
              <a:latin typeface="Times New Roman" pitchFamily="18" charset="0"/>
              <a:cs typeface="B Lotus" pitchFamily="2" charset="-78"/>
            </a:endParaRPr>
          </a:p>
        </p:txBody>
      </p:sp>
      <p:sp>
        <p:nvSpPr>
          <p:cNvPr id="91154" name="Text Box 40"/>
          <p:cNvSpPr txBox="1">
            <a:spLocks noChangeArrowheads="1"/>
          </p:cNvSpPr>
          <p:nvPr/>
        </p:nvSpPr>
        <p:spPr bwMode="auto">
          <a:xfrm>
            <a:off x="1893888" y="5826125"/>
            <a:ext cx="192405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كنترل كيفيت</a:t>
            </a:r>
            <a:r>
              <a:rPr lang="ar-SA" altLang="en-US" sz="2400">
                <a:latin typeface="Times New Roman" pitchFamily="18" charset="0"/>
                <a:cs typeface="B Lotus" pitchFamily="2" charset="-78"/>
              </a:rPr>
              <a:t> </a:t>
            </a:r>
          </a:p>
        </p:txBody>
      </p:sp>
      <p:sp>
        <p:nvSpPr>
          <p:cNvPr id="91155" name="Text Box 41"/>
          <p:cNvSpPr txBox="1">
            <a:spLocks noChangeArrowheads="1"/>
          </p:cNvSpPr>
          <p:nvPr/>
        </p:nvSpPr>
        <p:spPr bwMode="auto">
          <a:xfrm>
            <a:off x="650875" y="5791200"/>
            <a:ext cx="1524000" cy="488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rtl="1">
              <a:spcBef>
                <a:spcPct val="50000"/>
              </a:spcBef>
            </a:pPr>
            <a:r>
              <a:rPr lang="ar-SA" altLang="en-US" sz="2600" b="1">
                <a:latin typeface="Times New Roman" pitchFamily="18" charset="0"/>
                <a:cs typeface="B Lotus" pitchFamily="2" charset="-78"/>
              </a:rPr>
              <a:t>توليد</a:t>
            </a:r>
            <a:endParaRPr lang="ar-SA" altLang="en-US" sz="2400">
              <a:latin typeface="Times New Roman" pitchFamily="18" charset="0"/>
              <a:cs typeface="B Lotus" pitchFamily="2" charset="-78"/>
            </a:endParaRPr>
          </a:p>
        </p:txBody>
      </p:sp>
      <p:grpSp>
        <p:nvGrpSpPr>
          <p:cNvPr id="91156" name="Group 30"/>
          <p:cNvGrpSpPr>
            <a:grpSpLocks/>
          </p:cNvGrpSpPr>
          <p:nvPr/>
        </p:nvGrpSpPr>
        <p:grpSpPr bwMode="auto">
          <a:xfrm>
            <a:off x="4237038" y="5638800"/>
            <a:ext cx="239712" cy="220663"/>
            <a:chOff x="2791" y="3176"/>
            <a:chExt cx="151" cy="139"/>
          </a:xfrm>
        </p:grpSpPr>
        <p:sp>
          <p:nvSpPr>
            <p:cNvPr id="91171" name="Freeform 31"/>
            <p:cNvSpPr>
              <a:spLocks/>
            </p:cNvSpPr>
            <p:nvPr/>
          </p:nvSpPr>
          <p:spPr bwMode="auto">
            <a:xfrm>
              <a:off x="2919" y="3213"/>
              <a:ext cx="23" cy="20"/>
            </a:xfrm>
            <a:custGeom>
              <a:avLst/>
              <a:gdLst>
                <a:gd name="T0" fmla="*/ 0 w 23"/>
                <a:gd name="T1" fmla="*/ 0 h 20"/>
                <a:gd name="T2" fmla="*/ 22 w 23"/>
                <a:gd name="T3" fmla="*/ 0 h 20"/>
                <a:gd name="T4" fmla="*/ 22 w 23"/>
                <a:gd name="T5" fmla="*/ 19 h 20"/>
                <a:gd name="T6" fmla="*/ 0 w 23"/>
                <a:gd name="T7" fmla="*/ 19 h 20"/>
                <a:gd name="T8" fmla="*/ 0 w 23"/>
                <a:gd name="T9" fmla="*/ 0 h 20"/>
                <a:gd name="T10" fmla="*/ 0 60000 65536"/>
                <a:gd name="T11" fmla="*/ 0 60000 65536"/>
                <a:gd name="T12" fmla="*/ 0 60000 65536"/>
                <a:gd name="T13" fmla="*/ 0 60000 65536"/>
                <a:gd name="T14" fmla="*/ 0 60000 65536"/>
                <a:gd name="T15" fmla="*/ 0 w 23"/>
                <a:gd name="T16" fmla="*/ 0 h 20"/>
                <a:gd name="T17" fmla="*/ 23 w 23"/>
                <a:gd name="T18" fmla="*/ 20 h 20"/>
              </a:gdLst>
              <a:ahLst/>
              <a:cxnLst>
                <a:cxn ang="T10">
                  <a:pos x="T0" y="T1"/>
                </a:cxn>
                <a:cxn ang="T11">
                  <a:pos x="T2" y="T3"/>
                </a:cxn>
                <a:cxn ang="T12">
                  <a:pos x="T4" y="T5"/>
                </a:cxn>
                <a:cxn ang="T13">
                  <a:pos x="T6" y="T7"/>
                </a:cxn>
                <a:cxn ang="T14">
                  <a:pos x="T8" y="T9"/>
                </a:cxn>
              </a:cxnLst>
              <a:rect l="T15" t="T16" r="T17" b="T18"/>
              <a:pathLst>
                <a:path w="23" h="20">
                  <a:moveTo>
                    <a:pt x="0" y="0"/>
                  </a:moveTo>
                  <a:lnTo>
                    <a:pt x="22" y="0"/>
                  </a:lnTo>
                  <a:lnTo>
                    <a:pt x="22" y="19"/>
                  </a:lnTo>
                  <a:lnTo>
                    <a:pt x="0" y="19"/>
                  </a:lnTo>
                  <a:lnTo>
                    <a:pt x="0" y="0"/>
                  </a:lnTo>
                </a:path>
              </a:pathLst>
            </a:custGeom>
            <a:solidFill>
              <a:srgbClr val="800000"/>
            </a:solidFill>
            <a:ln w="12700" cap="rnd">
              <a:solidFill>
                <a:srgbClr val="000000"/>
              </a:solidFill>
              <a:round/>
              <a:headEnd/>
              <a:tailEnd/>
            </a:ln>
          </p:spPr>
          <p:txBody>
            <a:bodyPr/>
            <a:lstStyle/>
            <a:p>
              <a:endParaRPr lang="en-US"/>
            </a:p>
          </p:txBody>
        </p:sp>
        <p:sp>
          <p:nvSpPr>
            <p:cNvPr id="91172" name="Freeform 32"/>
            <p:cNvSpPr>
              <a:spLocks/>
            </p:cNvSpPr>
            <p:nvPr/>
          </p:nvSpPr>
          <p:spPr bwMode="auto">
            <a:xfrm>
              <a:off x="2791" y="3213"/>
              <a:ext cx="23" cy="19"/>
            </a:xfrm>
            <a:custGeom>
              <a:avLst/>
              <a:gdLst>
                <a:gd name="T0" fmla="*/ 0 w 23"/>
                <a:gd name="T1" fmla="*/ 0 h 19"/>
                <a:gd name="T2" fmla="*/ 21 w 23"/>
                <a:gd name="T3" fmla="*/ 0 h 19"/>
                <a:gd name="T4" fmla="*/ 22 w 23"/>
                <a:gd name="T5" fmla="*/ 18 h 19"/>
                <a:gd name="T6" fmla="*/ 0 w 23"/>
                <a:gd name="T7" fmla="*/ 18 h 19"/>
                <a:gd name="T8" fmla="*/ 0 w 23"/>
                <a:gd name="T9" fmla="*/ 0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0" y="0"/>
                  </a:moveTo>
                  <a:lnTo>
                    <a:pt x="21" y="0"/>
                  </a:lnTo>
                  <a:lnTo>
                    <a:pt x="22"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sp>
          <p:nvSpPr>
            <p:cNvPr id="91173" name="Freeform 33"/>
            <p:cNvSpPr>
              <a:spLocks/>
            </p:cNvSpPr>
            <p:nvPr/>
          </p:nvSpPr>
          <p:spPr bwMode="auto">
            <a:xfrm>
              <a:off x="2791" y="3176"/>
              <a:ext cx="150" cy="121"/>
            </a:xfrm>
            <a:custGeom>
              <a:avLst/>
              <a:gdLst>
                <a:gd name="T0" fmla="*/ 74 w 150"/>
                <a:gd name="T1" fmla="*/ 0 h 121"/>
                <a:gd name="T2" fmla="*/ 0 w 150"/>
                <a:gd name="T3" fmla="*/ 37 h 121"/>
                <a:gd name="T4" fmla="*/ 22 w 150"/>
                <a:gd name="T5" fmla="*/ 37 h 121"/>
                <a:gd name="T6" fmla="*/ 7 w 150"/>
                <a:gd name="T7" fmla="*/ 120 h 121"/>
                <a:gd name="T8" fmla="*/ 142 w 150"/>
                <a:gd name="T9" fmla="*/ 120 h 121"/>
                <a:gd name="T10" fmla="*/ 128 w 150"/>
                <a:gd name="T11" fmla="*/ 37 h 121"/>
                <a:gd name="T12" fmla="*/ 149 w 150"/>
                <a:gd name="T13" fmla="*/ 37 h 121"/>
                <a:gd name="T14" fmla="*/ 74 w 150"/>
                <a:gd name="T15" fmla="*/ 0 h 121"/>
                <a:gd name="T16" fmla="*/ 0 60000 65536"/>
                <a:gd name="T17" fmla="*/ 0 60000 65536"/>
                <a:gd name="T18" fmla="*/ 0 60000 65536"/>
                <a:gd name="T19" fmla="*/ 0 60000 65536"/>
                <a:gd name="T20" fmla="*/ 0 60000 65536"/>
                <a:gd name="T21" fmla="*/ 0 60000 65536"/>
                <a:gd name="T22" fmla="*/ 0 60000 65536"/>
                <a:gd name="T23" fmla="*/ 0 60000 65536"/>
                <a:gd name="T24" fmla="*/ 0 w 150"/>
                <a:gd name="T25" fmla="*/ 0 h 121"/>
                <a:gd name="T26" fmla="*/ 150 w 150"/>
                <a:gd name="T27" fmla="*/ 121 h 1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0" h="121">
                  <a:moveTo>
                    <a:pt x="74" y="0"/>
                  </a:moveTo>
                  <a:lnTo>
                    <a:pt x="0" y="37"/>
                  </a:lnTo>
                  <a:lnTo>
                    <a:pt x="22" y="37"/>
                  </a:lnTo>
                  <a:lnTo>
                    <a:pt x="7" y="120"/>
                  </a:lnTo>
                  <a:lnTo>
                    <a:pt x="142" y="120"/>
                  </a:lnTo>
                  <a:lnTo>
                    <a:pt x="128" y="37"/>
                  </a:lnTo>
                  <a:lnTo>
                    <a:pt x="149" y="37"/>
                  </a:lnTo>
                  <a:lnTo>
                    <a:pt x="74" y="0"/>
                  </a:lnTo>
                </a:path>
              </a:pathLst>
            </a:custGeom>
            <a:solidFill>
              <a:srgbClr val="FF0000"/>
            </a:solidFill>
            <a:ln w="12700" cap="rnd">
              <a:solidFill>
                <a:srgbClr val="000000"/>
              </a:solidFill>
              <a:round/>
              <a:headEnd/>
              <a:tailEnd/>
            </a:ln>
          </p:spPr>
          <p:txBody>
            <a:bodyPr/>
            <a:lstStyle/>
            <a:p>
              <a:endParaRPr lang="en-US"/>
            </a:p>
          </p:txBody>
        </p:sp>
        <p:sp>
          <p:nvSpPr>
            <p:cNvPr id="91174" name="Freeform 34"/>
            <p:cNvSpPr>
              <a:spLocks/>
            </p:cNvSpPr>
            <p:nvPr/>
          </p:nvSpPr>
          <p:spPr bwMode="auto">
            <a:xfrm>
              <a:off x="2798" y="3296"/>
              <a:ext cx="136" cy="19"/>
            </a:xfrm>
            <a:custGeom>
              <a:avLst/>
              <a:gdLst>
                <a:gd name="T0" fmla="*/ 0 w 136"/>
                <a:gd name="T1" fmla="*/ 0 h 19"/>
                <a:gd name="T2" fmla="*/ 135 w 136"/>
                <a:gd name="T3" fmla="*/ 0 h 19"/>
                <a:gd name="T4" fmla="*/ 135 w 136"/>
                <a:gd name="T5" fmla="*/ 18 h 19"/>
                <a:gd name="T6" fmla="*/ 0 w 136"/>
                <a:gd name="T7" fmla="*/ 18 h 19"/>
                <a:gd name="T8" fmla="*/ 0 w 136"/>
                <a:gd name="T9" fmla="*/ 0 h 19"/>
                <a:gd name="T10" fmla="*/ 0 60000 65536"/>
                <a:gd name="T11" fmla="*/ 0 60000 65536"/>
                <a:gd name="T12" fmla="*/ 0 60000 65536"/>
                <a:gd name="T13" fmla="*/ 0 60000 65536"/>
                <a:gd name="T14" fmla="*/ 0 60000 65536"/>
                <a:gd name="T15" fmla="*/ 0 w 136"/>
                <a:gd name="T16" fmla="*/ 0 h 19"/>
                <a:gd name="T17" fmla="*/ 136 w 136"/>
                <a:gd name="T18" fmla="*/ 19 h 19"/>
              </a:gdLst>
              <a:ahLst/>
              <a:cxnLst>
                <a:cxn ang="T10">
                  <a:pos x="T0" y="T1"/>
                </a:cxn>
                <a:cxn ang="T11">
                  <a:pos x="T2" y="T3"/>
                </a:cxn>
                <a:cxn ang="T12">
                  <a:pos x="T4" y="T5"/>
                </a:cxn>
                <a:cxn ang="T13">
                  <a:pos x="T6" y="T7"/>
                </a:cxn>
                <a:cxn ang="T14">
                  <a:pos x="T8" y="T9"/>
                </a:cxn>
              </a:cxnLst>
              <a:rect l="T15" t="T16" r="T17" b="T18"/>
              <a:pathLst>
                <a:path w="136" h="19">
                  <a:moveTo>
                    <a:pt x="0" y="0"/>
                  </a:moveTo>
                  <a:lnTo>
                    <a:pt x="135" y="0"/>
                  </a:lnTo>
                  <a:lnTo>
                    <a:pt x="135"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grpSp>
      <p:grpSp>
        <p:nvGrpSpPr>
          <p:cNvPr id="91157" name="Group 30"/>
          <p:cNvGrpSpPr>
            <a:grpSpLocks/>
          </p:cNvGrpSpPr>
          <p:nvPr/>
        </p:nvGrpSpPr>
        <p:grpSpPr bwMode="auto">
          <a:xfrm>
            <a:off x="2819400" y="5562600"/>
            <a:ext cx="239713" cy="220663"/>
            <a:chOff x="2791" y="3176"/>
            <a:chExt cx="151" cy="139"/>
          </a:xfrm>
        </p:grpSpPr>
        <p:sp>
          <p:nvSpPr>
            <p:cNvPr id="91167" name="Freeform 31"/>
            <p:cNvSpPr>
              <a:spLocks/>
            </p:cNvSpPr>
            <p:nvPr/>
          </p:nvSpPr>
          <p:spPr bwMode="auto">
            <a:xfrm>
              <a:off x="2919" y="3213"/>
              <a:ext cx="23" cy="20"/>
            </a:xfrm>
            <a:custGeom>
              <a:avLst/>
              <a:gdLst>
                <a:gd name="T0" fmla="*/ 0 w 23"/>
                <a:gd name="T1" fmla="*/ 0 h 20"/>
                <a:gd name="T2" fmla="*/ 22 w 23"/>
                <a:gd name="T3" fmla="*/ 0 h 20"/>
                <a:gd name="T4" fmla="*/ 22 w 23"/>
                <a:gd name="T5" fmla="*/ 19 h 20"/>
                <a:gd name="T6" fmla="*/ 0 w 23"/>
                <a:gd name="T7" fmla="*/ 19 h 20"/>
                <a:gd name="T8" fmla="*/ 0 w 23"/>
                <a:gd name="T9" fmla="*/ 0 h 20"/>
                <a:gd name="T10" fmla="*/ 0 60000 65536"/>
                <a:gd name="T11" fmla="*/ 0 60000 65536"/>
                <a:gd name="T12" fmla="*/ 0 60000 65536"/>
                <a:gd name="T13" fmla="*/ 0 60000 65536"/>
                <a:gd name="T14" fmla="*/ 0 60000 65536"/>
                <a:gd name="T15" fmla="*/ 0 w 23"/>
                <a:gd name="T16" fmla="*/ 0 h 20"/>
                <a:gd name="T17" fmla="*/ 23 w 23"/>
                <a:gd name="T18" fmla="*/ 20 h 20"/>
              </a:gdLst>
              <a:ahLst/>
              <a:cxnLst>
                <a:cxn ang="T10">
                  <a:pos x="T0" y="T1"/>
                </a:cxn>
                <a:cxn ang="T11">
                  <a:pos x="T2" y="T3"/>
                </a:cxn>
                <a:cxn ang="T12">
                  <a:pos x="T4" y="T5"/>
                </a:cxn>
                <a:cxn ang="T13">
                  <a:pos x="T6" y="T7"/>
                </a:cxn>
                <a:cxn ang="T14">
                  <a:pos x="T8" y="T9"/>
                </a:cxn>
              </a:cxnLst>
              <a:rect l="T15" t="T16" r="T17" b="T18"/>
              <a:pathLst>
                <a:path w="23" h="20">
                  <a:moveTo>
                    <a:pt x="0" y="0"/>
                  </a:moveTo>
                  <a:lnTo>
                    <a:pt x="22" y="0"/>
                  </a:lnTo>
                  <a:lnTo>
                    <a:pt x="22" y="19"/>
                  </a:lnTo>
                  <a:lnTo>
                    <a:pt x="0" y="19"/>
                  </a:lnTo>
                  <a:lnTo>
                    <a:pt x="0" y="0"/>
                  </a:lnTo>
                </a:path>
              </a:pathLst>
            </a:custGeom>
            <a:solidFill>
              <a:srgbClr val="800000"/>
            </a:solidFill>
            <a:ln w="12700" cap="rnd">
              <a:solidFill>
                <a:srgbClr val="000000"/>
              </a:solidFill>
              <a:round/>
              <a:headEnd/>
              <a:tailEnd/>
            </a:ln>
          </p:spPr>
          <p:txBody>
            <a:bodyPr/>
            <a:lstStyle/>
            <a:p>
              <a:endParaRPr lang="en-US"/>
            </a:p>
          </p:txBody>
        </p:sp>
        <p:sp>
          <p:nvSpPr>
            <p:cNvPr id="91168" name="Freeform 32"/>
            <p:cNvSpPr>
              <a:spLocks/>
            </p:cNvSpPr>
            <p:nvPr/>
          </p:nvSpPr>
          <p:spPr bwMode="auto">
            <a:xfrm>
              <a:off x="2791" y="3213"/>
              <a:ext cx="23" cy="19"/>
            </a:xfrm>
            <a:custGeom>
              <a:avLst/>
              <a:gdLst>
                <a:gd name="T0" fmla="*/ 0 w 23"/>
                <a:gd name="T1" fmla="*/ 0 h 19"/>
                <a:gd name="T2" fmla="*/ 21 w 23"/>
                <a:gd name="T3" fmla="*/ 0 h 19"/>
                <a:gd name="T4" fmla="*/ 22 w 23"/>
                <a:gd name="T5" fmla="*/ 18 h 19"/>
                <a:gd name="T6" fmla="*/ 0 w 23"/>
                <a:gd name="T7" fmla="*/ 18 h 19"/>
                <a:gd name="T8" fmla="*/ 0 w 23"/>
                <a:gd name="T9" fmla="*/ 0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0" y="0"/>
                  </a:moveTo>
                  <a:lnTo>
                    <a:pt x="21" y="0"/>
                  </a:lnTo>
                  <a:lnTo>
                    <a:pt x="22"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sp>
          <p:nvSpPr>
            <p:cNvPr id="91169" name="Freeform 33"/>
            <p:cNvSpPr>
              <a:spLocks/>
            </p:cNvSpPr>
            <p:nvPr/>
          </p:nvSpPr>
          <p:spPr bwMode="auto">
            <a:xfrm>
              <a:off x="2791" y="3176"/>
              <a:ext cx="150" cy="121"/>
            </a:xfrm>
            <a:custGeom>
              <a:avLst/>
              <a:gdLst>
                <a:gd name="T0" fmla="*/ 74 w 150"/>
                <a:gd name="T1" fmla="*/ 0 h 121"/>
                <a:gd name="T2" fmla="*/ 0 w 150"/>
                <a:gd name="T3" fmla="*/ 37 h 121"/>
                <a:gd name="T4" fmla="*/ 22 w 150"/>
                <a:gd name="T5" fmla="*/ 37 h 121"/>
                <a:gd name="T6" fmla="*/ 7 w 150"/>
                <a:gd name="T7" fmla="*/ 120 h 121"/>
                <a:gd name="T8" fmla="*/ 142 w 150"/>
                <a:gd name="T9" fmla="*/ 120 h 121"/>
                <a:gd name="T10" fmla="*/ 128 w 150"/>
                <a:gd name="T11" fmla="*/ 37 h 121"/>
                <a:gd name="T12" fmla="*/ 149 w 150"/>
                <a:gd name="T13" fmla="*/ 37 h 121"/>
                <a:gd name="T14" fmla="*/ 74 w 150"/>
                <a:gd name="T15" fmla="*/ 0 h 121"/>
                <a:gd name="T16" fmla="*/ 0 60000 65536"/>
                <a:gd name="T17" fmla="*/ 0 60000 65536"/>
                <a:gd name="T18" fmla="*/ 0 60000 65536"/>
                <a:gd name="T19" fmla="*/ 0 60000 65536"/>
                <a:gd name="T20" fmla="*/ 0 60000 65536"/>
                <a:gd name="T21" fmla="*/ 0 60000 65536"/>
                <a:gd name="T22" fmla="*/ 0 60000 65536"/>
                <a:gd name="T23" fmla="*/ 0 60000 65536"/>
                <a:gd name="T24" fmla="*/ 0 w 150"/>
                <a:gd name="T25" fmla="*/ 0 h 121"/>
                <a:gd name="T26" fmla="*/ 150 w 150"/>
                <a:gd name="T27" fmla="*/ 121 h 1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0" h="121">
                  <a:moveTo>
                    <a:pt x="74" y="0"/>
                  </a:moveTo>
                  <a:lnTo>
                    <a:pt x="0" y="37"/>
                  </a:lnTo>
                  <a:lnTo>
                    <a:pt x="22" y="37"/>
                  </a:lnTo>
                  <a:lnTo>
                    <a:pt x="7" y="120"/>
                  </a:lnTo>
                  <a:lnTo>
                    <a:pt x="142" y="120"/>
                  </a:lnTo>
                  <a:lnTo>
                    <a:pt x="128" y="37"/>
                  </a:lnTo>
                  <a:lnTo>
                    <a:pt x="149" y="37"/>
                  </a:lnTo>
                  <a:lnTo>
                    <a:pt x="74" y="0"/>
                  </a:lnTo>
                </a:path>
              </a:pathLst>
            </a:custGeom>
            <a:solidFill>
              <a:srgbClr val="FF0000"/>
            </a:solidFill>
            <a:ln w="12700" cap="rnd">
              <a:solidFill>
                <a:srgbClr val="000000"/>
              </a:solidFill>
              <a:round/>
              <a:headEnd/>
              <a:tailEnd/>
            </a:ln>
          </p:spPr>
          <p:txBody>
            <a:bodyPr/>
            <a:lstStyle/>
            <a:p>
              <a:endParaRPr lang="en-US"/>
            </a:p>
          </p:txBody>
        </p:sp>
        <p:sp>
          <p:nvSpPr>
            <p:cNvPr id="91170" name="Freeform 34"/>
            <p:cNvSpPr>
              <a:spLocks/>
            </p:cNvSpPr>
            <p:nvPr/>
          </p:nvSpPr>
          <p:spPr bwMode="auto">
            <a:xfrm>
              <a:off x="2798" y="3296"/>
              <a:ext cx="136" cy="19"/>
            </a:xfrm>
            <a:custGeom>
              <a:avLst/>
              <a:gdLst>
                <a:gd name="T0" fmla="*/ 0 w 136"/>
                <a:gd name="T1" fmla="*/ 0 h 19"/>
                <a:gd name="T2" fmla="*/ 135 w 136"/>
                <a:gd name="T3" fmla="*/ 0 h 19"/>
                <a:gd name="T4" fmla="*/ 135 w 136"/>
                <a:gd name="T5" fmla="*/ 18 h 19"/>
                <a:gd name="T6" fmla="*/ 0 w 136"/>
                <a:gd name="T7" fmla="*/ 18 h 19"/>
                <a:gd name="T8" fmla="*/ 0 w 136"/>
                <a:gd name="T9" fmla="*/ 0 h 19"/>
                <a:gd name="T10" fmla="*/ 0 60000 65536"/>
                <a:gd name="T11" fmla="*/ 0 60000 65536"/>
                <a:gd name="T12" fmla="*/ 0 60000 65536"/>
                <a:gd name="T13" fmla="*/ 0 60000 65536"/>
                <a:gd name="T14" fmla="*/ 0 60000 65536"/>
                <a:gd name="T15" fmla="*/ 0 w 136"/>
                <a:gd name="T16" fmla="*/ 0 h 19"/>
                <a:gd name="T17" fmla="*/ 136 w 136"/>
                <a:gd name="T18" fmla="*/ 19 h 19"/>
              </a:gdLst>
              <a:ahLst/>
              <a:cxnLst>
                <a:cxn ang="T10">
                  <a:pos x="T0" y="T1"/>
                </a:cxn>
                <a:cxn ang="T11">
                  <a:pos x="T2" y="T3"/>
                </a:cxn>
                <a:cxn ang="T12">
                  <a:pos x="T4" y="T5"/>
                </a:cxn>
                <a:cxn ang="T13">
                  <a:pos x="T6" y="T7"/>
                </a:cxn>
                <a:cxn ang="T14">
                  <a:pos x="T8" y="T9"/>
                </a:cxn>
              </a:cxnLst>
              <a:rect l="T15" t="T16" r="T17" b="T18"/>
              <a:pathLst>
                <a:path w="136" h="19">
                  <a:moveTo>
                    <a:pt x="0" y="0"/>
                  </a:moveTo>
                  <a:lnTo>
                    <a:pt x="135" y="0"/>
                  </a:lnTo>
                  <a:lnTo>
                    <a:pt x="135"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grpSp>
      <p:grpSp>
        <p:nvGrpSpPr>
          <p:cNvPr id="91158" name="Group 30"/>
          <p:cNvGrpSpPr>
            <a:grpSpLocks/>
          </p:cNvGrpSpPr>
          <p:nvPr/>
        </p:nvGrpSpPr>
        <p:grpSpPr bwMode="auto">
          <a:xfrm>
            <a:off x="1371600" y="5638800"/>
            <a:ext cx="239713" cy="220663"/>
            <a:chOff x="2791" y="3176"/>
            <a:chExt cx="151" cy="139"/>
          </a:xfrm>
        </p:grpSpPr>
        <p:sp>
          <p:nvSpPr>
            <p:cNvPr id="91163" name="Freeform 31"/>
            <p:cNvSpPr>
              <a:spLocks/>
            </p:cNvSpPr>
            <p:nvPr/>
          </p:nvSpPr>
          <p:spPr bwMode="auto">
            <a:xfrm>
              <a:off x="2919" y="3213"/>
              <a:ext cx="23" cy="20"/>
            </a:xfrm>
            <a:custGeom>
              <a:avLst/>
              <a:gdLst>
                <a:gd name="T0" fmla="*/ 0 w 23"/>
                <a:gd name="T1" fmla="*/ 0 h 20"/>
                <a:gd name="T2" fmla="*/ 22 w 23"/>
                <a:gd name="T3" fmla="*/ 0 h 20"/>
                <a:gd name="T4" fmla="*/ 22 w 23"/>
                <a:gd name="T5" fmla="*/ 19 h 20"/>
                <a:gd name="T6" fmla="*/ 0 w 23"/>
                <a:gd name="T7" fmla="*/ 19 h 20"/>
                <a:gd name="T8" fmla="*/ 0 w 23"/>
                <a:gd name="T9" fmla="*/ 0 h 20"/>
                <a:gd name="T10" fmla="*/ 0 60000 65536"/>
                <a:gd name="T11" fmla="*/ 0 60000 65536"/>
                <a:gd name="T12" fmla="*/ 0 60000 65536"/>
                <a:gd name="T13" fmla="*/ 0 60000 65536"/>
                <a:gd name="T14" fmla="*/ 0 60000 65536"/>
                <a:gd name="T15" fmla="*/ 0 w 23"/>
                <a:gd name="T16" fmla="*/ 0 h 20"/>
                <a:gd name="T17" fmla="*/ 23 w 23"/>
                <a:gd name="T18" fmla="*/ 20 h 20"/>
              </a:gdLst>
              <a:ahLst/>
              <a:cxnLst>
                <a:cxn ang="T10">
                  <a:pos x="T0" y="T1"/>
                </a:cxn>
                <a:cxn ang="T11">
                  <a:pos x="T2" y="T3"/>
                </a:cxn>
                <a:cxn ang="T12">
                  <a:pos x="T4" y="T5"/>
                </a:cxn>
                <a:cxn ang="T13">
                  <a:pos x="T6" y="T7"/>
                </a:cxn>
                <a:cxn ang="T14">
                  <a:pos x="T8" y="T9"/>
                </a:cxn>
              </a:cxnLst>
              <a:rect l="T15" t="T16" r="T17" b="T18"/>
              <a:pathLst>
                <a:path w="23" h="20">
                  <a:moveTo>
                    <a:pt x="0" y="0"/>
                  </a:moveTo>
                  <a:lnTo>
                    <a:pt x="22" y="0"/>
                  </a:lnTo>
                  <a:lnTo>
                    <a:pt x="22" y="19"/>
                  </a:lnTo>
                  <a:lnTo>
                    <a:pt x="0" y="19"/>
                  </a:lnTo>
                  <a:lnTo>
                    <a:pt x="0" y="0"/>
                  </a:lnTo>
                </a:path>
              </a:pathLst>
            </a:custGeom>
            <a:solidFill>
              <a:srgbClr val="800000"/>
            </a:solidFill>
            <a:ln w="12700" cap="rnd">
              <a:solidFill>
                <a:srgbClr val="000000"/>
              </a:solidFill>
              <a:round/>
              <a:headEnd/>
              <a:tailEnd/>
            </a:ln>
          </p:spPr>
          <p:txBody>
            <a:bodyPr/>
            <a:lstStyle/>
            <a:p>
              <a:endParaRPr lang="en-US"/>
            </a:p>
          </p:txBody>
        </p:sp>
        <p:sp>
          <p:nvSpPr>
            <p:cNvPr id="91164" name="Freeform 32"/>
            <p:cNvSpPr>
              <a:spLocks/>
            </p:cNvSpPr>
            <p:nvPr/>
          </p:nvSpPr>
          <p:spPr bwMode="auto">
            <a:xfrm>
              <a:off x="2791" y="3213"/>
              <a:ext cx="23" cy="19"/>
            </a:xfrm>
            <a:custGeom>
              <a:avLst/>
              <a:gdLst>
                <a:gd name="T0" fmla="*/ 0 w 23"/>
                <a:gd name="T1" fmla="*/ 0 h 19"/>
                <a:gd name="T2" fmla="*/ 21 w 23"/>
                <a:gd name="T3" fmla="*/ 0 h 19"/>
                <a:gd name="T4" fmla="*/ 22 w 23"/>
                <a:gd name="T5" fmla="*/ 18 h 19"/>
                <a:gd name="T6" fmla="*/ 0 w 23"/>
                <a:gd name="T7" fmla="*/ 18 h 19"/>
                <a:gd name="T8" fmla="*/ 0 w 23"/>
                <a:gd name="T9" fmla="*/ 0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0" y="0"/>
                  </a:moveTo>
                  <a:lnTo>
                    <a:pt x="21" y="0"/>
                  </a:lnTo>
                  <a:lnTo>
                    <a:pt x="22"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sp>
          <p:nvSpPr>
            <p:cNvPr id="91165" name="Freeform 33"/>
            <p:cNvSpPr>
              <a:spLocks/>
            </p:cNvSpPr>
            <p:nvPr/>
          </p:nvSpPr>
          <p:spPr bwMode="auto">
            <a:xfrm>
              <a:off x="2791" y="3176"/>
              <a:ext cx="150" cy="121"/>
            </a:xfrm>
            <a:custGeom>
              <a:avLst/>
              <a:gdLst>
                <a:gd name="T0" fmla="*/ 74 w 150"/>
                <a:gd name="T1" fmla="*/ 0 h 121"/>
                <a:gd name="T2" fmla="*/ 0 w 150"/>
                <a:gd name="T3" fmla="*/ 37 h 121"/>
                <a:gd name="T4" fmla="*/ 22 w 150"/>
                <a:gd name="T5" fmla="*/ 37 h 121"/>
                <a:gd name="T6" fmla="*/ 7 w 150"/>
                <a:gd name="T7" fmla="*/ 120 h 121"/>
                <a:gd name="T8" fmla="*/ 142 w 150"/>
                <a:gd name="T9" fmla="*/ 120 h 121"/>
                <a:gd name="T10" fmla="*/ 128 w 150"/>
                <a:gd name="T11" fmla="*/ 37 h 121"/>
                <a:gd name="T12" fmla="*/ 149 w 150"/>
                <a:gd name="T13" fmla="*/ 37 h 121"/>
                <a:gd name="T14" fmla="*/ 74 w 150"/>
                <a:gd name="T15" fmla="*/ 0 h 121"/>
                <a:gd name="T16" fmla="*/ 0 60000 65536"/>
                <a:gd name="T17" fmla="*/ 0 60000 65536"/>
                <a:gd name="T18" fmla="*/ 0 60000 65536"/>
                <a:gd name="T19" fmla="*/ 0 60000 65536"/>
                <a:gd name="T20" fmla="*/ 0 60000 65536"/>
                <a:gd name="T21" fmla="*/ 0 60000 65536"/>
                <a:gd name="T22" fmla="*/ 0 60000 65536"/>
                <a:gd name="T23" fmla="*/ 0 60000 65536"/>
                <a:gd name="T24" fmla="*/ 0 w 150"/>
                <a:gd name="T25" fmla="*/ 0 h 121"/>
                <a:gd name="T26" fmla="*/ 150 w 150"/>
                <a:gd name="T27" fmla="*/ 121 h 1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0" h="121">
                  <a:moveTo>
                    <a:pt x="74" y="0"/>
                  </a:moveTo>
                  <a:lnTo>
                    <a:pt x="0" y="37"/>
                  </a:lnTo>
                  <a:lnTo>
                    <a:pt x="22" y="37"/>
                  </a:lnTo>
                  <a:lnTo>
                    <a:pt x="7" y="120"/>
                  </a:lnTo>
                  <a:lnTo>
                    <a:pt x="142" y="120"/>
                  </a:lnTo>
                  <a:lnTo>
                    <a:pt x="128" y="37"/>
                  </a:lnTo>
                  <a:lnTo>
                    <a:pt x="149" y="37"/>
                  </a:lnTo>
                  <a:lnTo>
                    <a:pt x="74" y="0"/>
                  </a:lnTo>
                </a:path>
              </a:pathLst>
            </a:custGeom>
            <a:solidFill>
              <a:srgbClr val="FF0000"/>
            </a:solidFill>
            <a:ln w="12700" cap="rnd">
              <a:solidFill>
                <a:srgbClr val="000000"/>
              </a:solidFill>
              <a:round/>
              <a:headEnd/>
              <a:tailEnd/>
            </a:ln>
          </p:spPr>
          <p:txBody>
            <a:bodyPr/>
            <a:lstStyle/>
            <a:p>
              <a:endParaRPr lang="en-US"/>
            </a:p>
          </p:txBody>
        </p:sp>
        <p:sp>
          <p:nvSpPr>
            <p:cNvPr id="91166" name="Freeform 34"/>
            <p:cNvSpPr>
              <a:spLocks/>
            </p:cNvSpPr>
            <p:nvPr/>
          </p:nvSpPr>
          <p:spPr bwMode="auto">
            <a:xfrm>
              <a:off x="2798" y="3296"/>
              <a:ext cx="136" cy="19"/>
            </a:xfrm>
            <a:custGeom>
              <a:avLst/>
              <a:gdLst>
                <a:gd name="T0" fmla="*/ 0 w 136"/>
                <a:gd name="T1" fmla="*/ 0 h 19"/>
                <a:gd name="T2" fmla="*/ 135 w 136"/>
                <a:gd name="T3" fmla="*/ 0 h 19"/>
                <a:gd name="T4" fmla="*/ 135 w 136"/>
                <a:gd name="T5" fmla="*/ 18 h 19"/>
                <a:gd name="T6" fmla="*/ 0 w 136"/>
                <a:gd name="T7" fmla="*/ 18 h 19"/>
                <a:gd name="T8" fmla="*/ 0 w 136"/>
                <a:gd name="T9" fmla="*/ 0 h 19"/>
                <a:gd name="T10" fmla="*/ 0 60000 65536"/>
                <a:gd name="T11" fmla="*/ 0 60000 65536"/>
                <a:gd name="T12" fmla="*/ 0 60000 65536"/>
                <a:gd name="T13" fmla="*/ 0 60000 65536"/>
                <a:gd name="T14" fmla="*/ 0 60000 65536"/>
                <a:gd name="T15" fmla="*/ 0 w 136"/>
                <a:gd name="T16" fmla="*/ 0 h 19"/>
                <a:gd name="T17" fmla="*/ 136 w 136"/>
                <a:gd name="T18" fmla="*/ 19 h 19"/>
              </a:gdLst>
              <a:ahLst/>
              <a:cxnLst>
                <a:cxn ang="T10">
                  <a:pos x="T0" y="T1"/>
                </a:cxn>
                <a:cxn ang="T11">
                  <a:pos x="T2" y="T3"/>
                </a:cxn>
                <a:cxn ang="T12">
                  <a:pos x="T4" y="T5"/>
                </a:cxn>
                <a:cxn ang="T13">
                  <a:pos x="T6" y="T7"/>
                </a:cxn>
                <a:cxn ang="T14">
                  <a:pos x="T8" y="T9"/>
                </a:cxn>
              </a:cxnLst>
              <a:rect l="T15" t="T16" r="T17" b="T18"/>
              <a:pathLst>
                <a:path w="136" h="19">
                  <a:moveTo>
                    <a:pt x="0" y="0"/>
                  </a:moveTo>
                  <a:lnTo>
                    <a:pt x="135" y="0"/>
                  </a:lnTo>
                  <a:lnTo>
                    <a:pt x="135" y="18"/>
                  </a:lnTo>
                  <a:lnTo>
                    <a:pt x="0" y="18"/>
                  </a:lnTo>
                  <a:lnTo>
                    <a:pt x="0" y="0"/>
                  </a:lnTo>
                </a:path>
              </a:pathLst>
            </a:custGeom>
            <a:solidFill>
              <a:srgbClr val="800000"/>
            </a:solidFill>
            <a:ln w="12700" cap="rnd">
              <a:solidFill>
                <a:srgbClr val="000000"/>
              </a:solidFill>
              <a:round/>
              <a:headEnd/>
              <a:tailEnd/>
            </a:ln>
          </p:spPr>
          <p:txBody>
            <a:bodyPr/>
            <a:lstStyle/>
            <a:p>
              <a:endParaRPr lang="en-US"/>
            </a:p>
          </p:txBody>
        </p:sp>
      </p:grpSp>
      <p:pic>
        <p:nvPicPr>
          <p:cNvPr id="91162" name="Picture 48"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ut thruBlk="1"/>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7"/>
          <p:cNvSpPr>
            <a:spLocks noChangeArrowheads="1"/>
          </p:cNvSpPr>
          <p:nvPr/>
        </p:nvSpPr>
        <p:spPr bwMode="auto">
          <a:xfrm>
            <a:off x="0" y="0"/>
            <a:ext cx="9144000" cy="6602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just" rtl="1" eaLnBrk="0" hangingPunct="0">
              <a:spcBef>
                <a:spcPts val="600"/>
              </a:spcBef>
              <a:spcAft>
                <a:spcPts val="600"/>
              </a:spcAft>
            </a:pPr>
            <a:r>
              <a:rPr lang="ar-SA" altLang="en-US" sz="2400" b="1" u="sng">
                <a:latin typeface="Times New Roman" pitchFamily="18" charset="0"/>
                <a:cs typeface="B Lotus" pitchFamily="2" charset="-78"/>
              </a:rPr>
              <a:t>خط مشي كيفيت</a:t>
            </a:r>
            <a:endParaRPr lang="ar-SA" altLang="en-US" sz="2000" b="1" u="sng">
              <a:latin typeface="Times New Roman" pitchFamily="18" charset="0"/>
              <a:cs typeface="B Lotus" pitchFamily="2" charset="-78"/>
            </a:endParaRPr>
          </a:p>
          <a:p>
            <a:pPr algn="just" rtl="1" eaLnBrk="0" hangingPunct="0">
              <a:spcBef>
                <a:spcPts val="600"/>
              </a:spcBef>
              <a:spcAft>
                <a:spcPts val="600"/>
              </a:spcAft>
            </a:pPr>
            <a:r>
              <a:rPr lang="ar-SA" altLang="en-US" sz="2000" b="1">
                <a:latin typeface="Times New Roman" pitchFamily="18" charset="0"/>
                <a:cs typeface="B Lotus" pitchFamily="2" charset="-78"/>
              </a:rPr>
              <a:t> “ مقاصد و جهت گيري كلي سازمان كه توسط مديريت رده بالاي سازمان بصورت رسمي بيان مي‌گردد.”</a:t>
            </a:r>
            <a:endParaRPr lang="ar-SA" altLang="en-US" b="1">
              <a:latin typeface="Times New Roman" pitchFamily="18" charset="0"/>
              <a:cs typeface="B Lotus" pitchFamily="2" charset="-78"/>
            </a:endParaRPr>
          </a:p>
          <a:p>
            <a:pPr algn="just" rtl="1" eaLnBrk="0" hangingPunct="0">
              <a:spcBef>
                <a:spcPts val="600"/>
              </a:spcBef>
              <a:spcAft>
                <a:spcPts val="600"/>
              </a:spcAft>
            </a:pPr>
            <a:r>
              <a:rPr lang="ar-SA" altLang="en-US" sz="2400" b="1" u="sng">
                <a:latin typeface="Times New Roman" pitchFamily="18" charset="0"/>
                <a:cs typeface="B Lotus" pitchFamily="2" charset="-78"/>
              </a:rPr>
              <a:t>اهداف كيفيت</a:t>
            </a:r>
            <a:endParaRPr lang="ar-SA" altLang="en-US" sz="2000" b="1" u="sng">
              <a:latin typeface="Times New Roman" pitchFamily="18" charset="0"/>
              <a:cs typeface="B Lotus" pitchFamily="2" charset="-78"/>
            </a:endParaRPr>
          </a:p>
          <a:p>
            <a:pPr algn="just" rtl="1" eaLnBrk="0" hangingPunct="0">
              <a:spcBef>
                <a:spcPts val="600"/>
              </a:spcBef>
              <a:spcAft>
                <a:spcPts val="600"/>
              </a:spcAft>
            </a:pPr>
            <a:r>
              <a:rPr lang="ar-SA" altLang="en-US" sz="2000" b="1">
                <a:latin typeface="Times New Roman" pitchFamily="18" charset="0"/>
                <a:cs typeface="B Lotus" pitchFamily="2" charset="-78"/>
              </a:rPr>
              <a:t>“هر آنچه كه در ارتباط با كيفيت نشانه گذاري يا هدف گيري شده باشد.”</a:t>
            </a:r>
            <a:endParaRPr lang="en-US" altLang="en-US" sz="2000" b="1">
              <a:latin typeface="Times New Roman" pitchFamily="18" charset="0"/>
              <a:cs typeface="B Lotus" pitchFamily="2" charset="-78"/>
            </a:endParaRPr>
          </a:p>
          <a:p>
            <a:pPr algn="just" rtl="1" eaLnBrk="0" hangingPunct="0">
              <a:spcBef>
                <a:spcPts val="600"/>
              </a:spcBef>
              <a:spcAft>
                <a:spcPts val="600"/>
              </a:spcAft>
            </a:pPr>
            <a:endParaRPr lang="ar-SA" altLang="en-US" b="1">
              <a:latin typeface="Times New Roman" pitchFamily="18" charset="0"/>
              <a:cs typeface="B Lotus" pitchFamily="2" charset="-78"/>
            </a:endParaRPr>
          </a:p>
          <a:p>
            <a:pPr algn="just" rtl="1" eaLnBrk="0" hangingPunct="0"/>
            <a:r>
              <a:rPr lang="ar-SA" altLang="en-US" b="1">
                <a:latin typeface="Times New Roman" pitchFamily="18" charset="0"/>
                <a:cs typeface="B Lotus" pitchFamily="2" charset="-78"/>
              </a:rPr>
              <a:t>   يادآوري1: اهداف كيفيت معمولاً بر اساس خط مشي كيفيت سازمان هستند.</a:t>
            </a:r>
          </a:p>
          <a:p>
            <a:pPr algn="just" rtl="1" eaLnBrk="0" hangingPunct="0"/>
            <a:r>
              <a:rPr lang="ar-SA" altLang="en-US" b="1">
                <a:latin typeface="Times New Roman" pitchFamily="18" charset="0"/>
                <a:cs typeface="B Lotus" pitchFamily="2" charset="-78"/>
              </a:rPr>
              <a:t>   يادآوري 2: اهداف كيفيت معمولاً براي سطوح و گروه هاي كاري مرتبط در سازمان مشخص مي‌گردند.</a:t>
            </a:r>
            <a:endParaRPr lang="en-US" altLang="en-US" b="1">
              <a:latin typeface="Times New Roman" pitchFamily="18" charset="0"/>
              <a:cs typeface="B Lotus" pitchFamily="2" charset="-78"/>
            </a:endParaRPr>
          </a:p>
          <a:p>
            <a:pPr algn="just" rtl="1" eaLnBrk="0" hangingPunct="0"/>
            <a:endParaRPr lang="en-US" altLang="en-US" b="1">
              <a:latin typeface="Times New Roman" pitchFamily="18" charset="0"/>
              <a:cs typeface="B Lotus" pitchFamily="2" charset="-78"/>
            </a:endParaRPr>
          </a:p>
          <a:p>
            <a:pPr algn="just" rtl="1" eaLnBrk="0" hangingPunct="0">
              <a:spcBef>
                <a:spcPts val="600"/>
              </a:spcBef>
              <a:spcAft>
                <a:spcPts val="600"/>
              </a:spcAft>
            </a:pPr>
            <a:r>
              <a:rPr lang="ar-SA" altLang="en-US" sz="2800" b="1" u="sng">
                <a:latin typeface="Times New Roman" pitchFamily="18" charset="0"/>
                <a:cs typeface="B Lotus" pitchFamily="2" charset="-78"/>
              </a:rPr>
              <a:t>نظامنامه كيفيت</a:t>
            </a:r>
            <a:endParaRPr lang="ar-SA" altLang="en-US" sz="2000" b="1" u="sng">
              <a:latin typeface="Times New Roman" pitchFamily="18" charset="0"/>
              <a:cs typeface="B Lotus" pitchFamily="2" charset="-78"/>
            </a:endParaRPr>
          </a:p>
          <a:p>
            <a:pPr algn="just" rtl="1" eaLnBrk="0" hangingPunct="0">
              <a:spcBef>
                <a:spcPts val="600"/>
              </a:spcBef>
              <a:spcAft>
                <a:spcPts val="600"/>
              </a:spcAft>
            </a:pPr>
            <a:r>
              <a:rPr lang="ar-SA" altLang="en-US" b="1">
                <a:latin typeface="Times New Roman" pitchFamily="18" charset="0"/>
                <a:cs typeface="B Lotus" pitchFamily="2" charset="-78"/>
              </a:rPr>
              <a:t>“ مدركي كه سيستم مديريت كيفيت يك سازمان را مشخص مي نمايد.”</a:t>
            </a:r>
          </a:p>
          <a:p>
            <a:pPr algn="just" rtl="1" eaLnBrk="0" hangingPunct="0"/>
            <a:endParaRPr lang="en-US" altLang="en-US" sz="500" b="1">
              <a:latin typeface="Times New Roman" pitchFamily="18" charset="0"/>
              <a:cs typeface="B Lotus" pitchFamily="2" charset="-78"/>
            </a:endParaRPr>
          </a:p>
          <a:p>
            <a:pPr algn="just" rtl="1" eaLnBrk="0" hangingPunct="0"/>
            <a:r>
              <a:rPr lang="ar-SA" altLang="en-US" sz="2400" b="1" u="sng">
                <a:latin typeface="Times New Roman" pitchFamily="18" charset="0"/>
                <a:cs typeface="B Lotus" pitchFamily="2" charset="-78"/>
              </a:rPr>
              <a:t>روش اجرايي</a:t>
            </a:r>
            <a:endParaRPr lang="en-US" altLang="en-US" sz="2400" b="1" u="sng">
              <a:latin typeface="Times New Roman" pitchFamily="18" charset="0"/>
              <a:cs typeface="B Lotus" pitchFamily="2" charset="-78"/>
            </a:endParaRPr>
          </a:p>
          <a:p>
            <a:pPr algn="just" rtl="1" eaLnBrk="0" hangingPunct="0"/>
            <a:endParaRPr lang="ar-SA" altLang="en-US" sz="2000" b="1">
              <a:latin typeface="Times New Roman" pitchFamily="18" charset="0"/>
              <a:cs typeface="B Lotus" pitchFamily="2" charset="-78"/>
            </a:endParaRPr>
          </a:p>
          <a:p>
            <a:pPr algn="just" rtl="1" eaLnBrk="0" hangingPunct="0"/>
            <a:r>
              <a:rPr lang="ar-SA" altLang="en-US" b="1">
                <a:latin typeface="Times New Roman" pitchFamily="18" charset="0"/>
                <a:cs typeface="B Lotus" pitchFamily="2" charset="-78"/>
              </a:rPr>
              <a:t>“ طريقة مشخص شده اي براي اجراي يك فعاليت يا يك فرايند.”</a:t>
            </a:r>
          </a:p>
          <a:p>
            <a:pPr algn="just" rtl="1" eaLnBrk="0" hangingPunct="0"/>
            <a:endParaRPr lang="en-US" altLang="en-US" sz="500" b="1">
              <a:latin typeface="Times New Roman" pitchFamily="18" charset="0"/>
              <a:cs typeface="B Lotus" pitchFamily="2" charset="-78"/>
            </a:endParaRPr>
          </a:p>
          <a:p>
            <a:pPr algn="just" rtl="1" eaLnBrk="0" hangingPunct="0"/>
            <a:r>
              <a:rPr lang="ar-SA" altLang="en-US" sz="2400" b="1" u="sng">
                <a:latin typeface="Times New Roman" pitchFamily="18" charset="0"/>
                <a:cs typeface="B Lotus" pitchFamily="2" charset="-78"/>
              </a:rPr>
              <a:t>سابقه</a:t>
            </a:r>
            <a:endParaRPr lang="en-US" altLang="en-US" sz="2400" b="1" u="sng">
              <a:latin typeface="Times New Roman" pitchFamily="18" charset="0"/>
              <a:cs typeface="B Lotus" pitchFamily="2" charset="-78"/>
            </a:endParaRPr>
          </a:p>
          <a:p>
            <a:pPr algn="just" rtl="1" eaLnBrk="0" hangingPunct="0"/>
            <a:endParaRPr lang="ar-SA" altLang="en-US" b="1">
              <a:latin typeface="Times New Roman" pitchFamily="18" charset="0"/>
              <a:cs typeface="B Lotus" pitchFamily="2" charset="-78"/>
            </a:endParaRPr>
          </a:p>
          <a:p>
            <a:pPr algn="just" rtl="1" eaLnBrk="0" hangingPunct="0"/>
            <a:r>
              <a:rPr lang="ar-SA" altLang="en-US" b="1">
                <a:latin typeface="Times New Roman" pitchFamily="18" charset="0"/>
                <a:cs typeface="B Lotus" pitchFamily="2" charset="-78"/>
              </a:rPr>
              <a:t>“ مدركي كه بيانگر نتايج حاصل يا فراهم آورندة شواهد اجراي فعاليتها مي باشد.”</a:t>
            </a:r>
            <a:endParaRPr lang="ar-SA" altLang="en-US" sz="2000" b="1">
              <a:latin typeface="Times New Roman" pitchFamily="18" charset="0"/>
              <a:cs typeface="B Lotus" pitchFamily="2" charset="-78"/>
            </a:endParaRPr>
          </a:p>
          <a:p>
            <a:pPr algn="just" rtl="1" eaLnBrk="0" hangingPunct="0"/>
            <a:endParaRPr lang="ar-SA" altLang="en-US" b="1">
              <a:latin typeface="Times New Roman" pitchFamily="18" charset="0"/>
              <a:cs typeface="B Lotus" pitchFamily="2" charset="-78"/>
            </a:endParaRPr>
          </a:p>
        </p:txBody>
      </p:sp>
      <p:pic>
        <p:nvPicPr>
          <p:cNvPr id="9" name="Picture 8" descr="terms.png"/>
          <p:cNvPicPr>
            <a:picLocks noChangeAspect="1"/>
          </p:cNvPicPr>
          <p:nvPr/>
        </p:nvPicPr>
        <p:blipFill>
          <a:blip r:embed="rId2" cstate="print"/>
          <a:stretch>
            <a:fillRect/>
          </a:stretch>
        </p:blipFill>
        <p:spPr>
          <a:xfrm>
            <a:off x="381000" y="3048000"/>
            <a:ext cx="2762250" cy="2817496"/>
          </a:xfrm>
          <a:prstGeom prst="rect">
            <a:avLst/>
          </a:prstGeom>
          <a:ln>
            <a:noFill/>
          </a:ln>
          <a:effectLst>
            <a:softEdge rad="112500"/>
          </a:effectLst>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89091">
                                            <p:txEl>
                                              <p:pRg st="0" end="0"/>
                                            </p:txEl>
                                          </p:spTgt>
                                        </p:tgtEl>
                                        <p:attrNameLst>
                                          <p:attrName>ppt_x</p:attrName>
                                          <p:attrName>ppt_y</p:attrName>
                                        </p:attrNameLst>
                                      </p:cBhvr>
                                    </p:animMotion>
                                    <p:animRot by="1500000">
                                      <p:cBhvr>
                                        <p:cTn id="7" dur="125" fill="hold">
                                          <p:stCondLst>
                                            <p:cond delay="0"/>
                                          </p:stCondLst>
                                        </p:cTn>
                                        <p:tgtEl>
                                          <p:spTgt spid="89091">
                                            <p:txEl>
                                              <p:pRg st="0" end="0"/>
                                            </p:txEl>
                                          </p:spTgt>
                                        </p:tgtEl>
                                        <p:attrNameLst>
                                          <p:attrName>r</p:attrName>
                                        </p:attrNameLst>
                                      </p:cBhvr>
                                    </p:animRot>
                                    <p:animRot by="-1500000">
                                      <p:cBhvr>
                                        <p:cTn id="8" dur="125" fill="hold">
                                          <p:stCondLst>
                                            <p:cond delay="125"/>
                                          </p:stCondLst>
                                        </p:cTn>
                                        <p:tgtEl>
                                          <p:spTgt spid="89091">
                                            <p:txEl>
                                              <p:pRg st="0" end="0"/>
                                            </p:txEl>
                                          </p:spTgt>
                                        </p:tgtEl>
                                        <p:attrNameLst>
                                          <p:attrName>r</p:attrName>
                                        </p:attrNameLst>
                                      </p:cBhvr>
                                    </p:animRot>
                                    <p:animRot by="-1500000">
                                      <p:cBhvr>
                                        <p:cTn id="9" dur="125" fill="hold">
                                          <p:stCondLst>
                                            <p:cond delay="250"/>
                                          </p:stCondLst>
                                        </p:cTn>
                                        <p:tgtEl>
                                          <p:spTgt spid="89091">
                                            <p:txEl>
                                              <p:pRg st="0" end="0"/>
                                            </p:txEl>
                                          </p:spTgt>
                                        </p:tgtEl>
                                        <p:attrNameLst>
                                          <p:attrName>r</p:attrName>
                                        </p:attrNameLst>
                                      </p:cBhvr>
                                    </p:animRot>
                                    <p:animRot by="1500000">
                                      <p:cBhvr>
                                        <p:cTn id="10" dur="125" fill="hold">
                                          <p:stCondLst>
                                            <p:cond delay="375"/>
                                          </p:stCondLst>
                                        </p:cTn>
                                        <p:tgtEl>
                                          <p:spTgt spid="89091">
                                            <p:txEl>
                                              <p:pRg st="0" end="0"/>
                                            </p:txEl>
                                          </p:spTgt>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34" presetClass="emph" presetSubtype="0" fill="hold"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89091">
                                            <p:txEl>
                                              <p:pRg st="1" end="1"/>
                                            </p:txEl>
                                          </p:spTgt>
                                        </p:tgtEl>
                                        <p:attrNameLst>
                                          <p:attrName>ppt_x</p:attrName>
                                          <p:attrName>ppt_y</p:attrName>
                                        </p:attrNameLst>
                                      </p:cBhvr>
                                    </p:animMotion>
                                    <p:animRot by="1500000">
                                      <p:cBhvr>
                                        <p:cTn id="15" dur="125" fill="hold">
                                          <p:stCondLst>
                                            <p:cond delay="0"/>
                                          </p:stCondLst>
                                        </p:cTn>
                                        <p:tgtEl>
                                          <p:spTgt spid="89091">
                                            <p:txEl>
                                              <p:pRg st="1" end="1"/>
                                            </p:txEl>
                                          </p:spTgt>
                                        </p:tgtEl>
                                        <p:attrNameLst>
                                          <p:attrName>r</p:attrName>
                                        </p:attrNameLst>
                                      </p:cBhvr>
                                    </p:animRot>
                                    <p:animRot by="-1500000">
                                      <p:cBhvr>
                                        <p:cTn id="16" dur="125" fill="hold">
                                          <p:stCondLst>
                                            <p:cond delay="125"/>
                                          </p:stCondLst>
                                        </p:cTn>
                                        <p:tgtEl>
                                          <p:spTgt spid="89091">
                                            <p:txEl>
                                              <p:pRg st="1" end="1"/>
                                            </p:txEl>
                                          </p:spTgt>
                                        </p:tgtEl>
                                        <p:attrNameLst>
                                          <p:attrName>r</p:attrName>
                                        </p:attrNameLst>
                                      </p:cBhvr>
                                    </p:animRot>
                                    <p:animRot by="-1500000">
                                      <p:cBhvr>
                                        <p:cTn id="17" dur="125" fill="hold">
                                          <p:stCondLst>
                                            <p:cond delay="250"/>
                                          </p:stCondLst>
                                        </p:cTn>
                                        <p:tgtEl>
                                          <p:spTgt spid="89091">
                                            <p:txEl>
                                              <p:pRg st="1" end="1"/>
                                            </p:txEl>
                                          </p:spTgt>
                                        </p:tgtEl>
                                        <p:attrNameLst>
                                          <p:attrName>r</p:attrName>
                                        </p:attrNameLst>
                                      </p:cBhvr>
                                    </p:animRot>
                                    <p:animRot by="1500000">
                                      <p:cBhvr>
                                        <p:cTn id="18" dur="125" fill="hold">
                                          <p:stCondLst>
                                            <p:cond delay="375"/>
                                          </p:stCondLst>
                                        </p:cTn>
                                        <p:tgtEl>
                                          <p:spTgt spid="89091">
                                            <p:txEl>
                                              <p:pRg st="1" end="1"/>
                                            </p:txEl>
                                          </p:spTgt>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34" presetClass="emph" presetSubtype="0" fill="hold" nodeType="clickEffect">
                                  <p:stCondLst>
                                    <p:cond delay="0"/>
                                  </p:stCondLst>
                                  <p:iterate type="lt">
                                    <p:tmPct val="10000"/>
                                  </p:iterate>
                                  <p:childTnLst>
                                    <p:animMotion origin="layout" path="M 0.0 0.0 L 0.0 -0.07213" pathEditMode="relative" ptsTypes="">
                                      <p:cBhvr>
                                        <p:cTn id="22" dur="250" accel="50000" decel="50000" autoRev="1" fill="hold">
                                          <p:stCondLst>
                                            <p:cond delay="0"/>
                                          </p:stCondLst>
                                        </p:cTn>
                                        <p:tgtEl>
                                          <p:spTgt spid="89091">
                                            <p:txEl>
                                              <p:pRg st="2" end="2"/>
                                            </p:txEl>
                                          </p:spTgt>
                                        </p:tgtEl>
                                        <p:attrNameLst>
                                          <p:attrName>ppt_x</p:attrName>
                                          <p:attrName>ppt_y</p:attrName>
                                        </p:attrNameLst>
                                      </p:cBhvr>
                                    </p:animMotion>
                                    <p:animRot by="1500000">
                                      <p:cBhvr>
                                        <p:cTn id="23" dur="125" fill="hold">
                                          <p:stCondLst>
                                            <p:cond delay="0"/>
                                          </p:stCondLst>
                                        </p:cTn>
                                        <p:tgtEl>
                                          <p:spTgt spid="89091">
                                            <p:txEl>
                                              <p:pRg st="2" end="2"/>
                                            </p:txEl>
                                          </p:spTgt>
                                        </p:tgtEl>
                                        <p:attrNameLst>
                                          <p:attrName>r</p:attrName>
                                        </p:attrNameLst>
                                      </p:cBhvr>
                                    </p:animRot>
                                    <p:animRot by="-1500000">
                                      <p:cBhvr>
                                        <p:cTn id="24" dur="125" fill="hold">
                                          <p:stCondLst>
                                            <p:cond delay="125"/>
                                          </p:stCondLst>
                                        </p:cTn>
                                        <p:tgtEl>
                                          <p:spTgt spid="89091">
                                            <p:txEl>
                                              <p:pRg st="2" end="2"/>
                                            </p:txEl>
                                          </p:spTgt>
                                        </p:tgtEl>
                                        <p:attrNameLst>
                                          <p:attrName>r</p:attrName>
                                        </p:attrNameLst>
                                      </p:cBhvr>
                                    </p:animRot>
                                    <p:animRot by="-1500000">
                                      <p:cBhvr>
                                        <p:cTn id="25" dur="125" fill="hold">
                                          <p:stCondLst>
                                            <p:cond delay="250"/>
                                          </p:stCondLst>
                                        </p:cTn>
                                        <p:tgtEl>
                                          <p:spTgt spid="89091">
                                            <p:txEl>
                                              <p:pRg st="2" end="2"/>
                                            </p:txEl>
                                          </p:spTgt>
                                        </p:tgtEl>
                                        <p:attrNameLst>
                                          <p:attrName>r</p:attrName>
                                        </p:attrNameLst>
                                      </p:cBhvr>
                                    </p:animRot>
                                    <p:animRot by="1500000">
                                      <p:cBhvr>
                                        <p:cTn id="26" dur="125" fill="hold">
                                          <p:stCondLst>
                                            <p:cond delay="375"/>
                                          </p:stCondLst>
                                        </p:cTn>
                                        <p:tgtEl>
                                          <p:spTgt spid="89091">
                                            <p:txEl>
                                              <p:pRg st="2" end="2"/>
                                            </p:txEl>
                                          </p:spTgt>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34" presetClass="emph" presetSubtype="0" fill="hold" nodeType="clickEffect">
                                  <p:stCondLst>
                                    <p:cond delay="0"/>
                                  </p:stCondLst>
                                  <p:iterate type="lt">
                                    <p:tmPct val="10000"/>
                                  </p:iterate>
                                  <p:childTnLst>
                                    <p:animMotion origin="layout" path="M 0.0 0.0 L 0.0 -0.07213" pathEditMode="relative" ptsTypes="">
                                      <p:cBhvr>
                                        <p:cTn id="30" dur="250" accel="50000" decel="50000" autoRev="1" fill="hold">
                                          <p:stCondLst>
                                            <p:cond delay="0"/>
                                          </p:stCondLst>
                                        </p:cTn>
                                        <p:tgtEl>
                                          <p:spTgt spid="89091">
                                            <p:txEl>
                                              <p:pRg st="3" end="3"/>
                                            </p:txEl>
                                          </p:spTgt>
                                        </p:tgtEl>
                                        <p:attrNameLst>
                                          <p:attrName>ppt_x</p:attrName>
                                          <p:attrName>ppt_y</p:attrName>
                                        </p:attrNameLst>
                                      </p:cBhvr>
                                    </p:animMotion>
                                    <p:animRot by="1500000">
                                      <p:cBhvr>
                                        <p:cTn id="31" dur="125" fill="hold">
                                          <p:stCondLst>
                                            <p:cond delay="0"/>
                                          </p:stCondLst>
                                        </p:cTn>
                                        <p:tgtEl>
                                          <p:spTgt spid="89091">
                                            <p:txEl>
                                              <p:pRg st="3" end="3"/>
                                            </p:txEl>
                                          </p:spTgt>
                                        </p:tgtEl>
                                        <p:attrNameLst>
                                          <p:attrName>r</p:attrName>
                                        </p:attrNameLst>
                                      </p:cBhvr>
                                    </p:animRot>
                                    <p:animRot by="-1500000">
                                      <p:cBhvr>
                                        <p:cTn id="32" dur="125" fill="hold">
                                          <p:stCondLst>
                                            <p:cond delay="125"/>
                                          </p:stCondLst>
                                        </p:cTn>
                                        <p:tgtEl>
                                          <p:spTgt spid="89091">
                                            <p:txEl>
                                              <p:pRg st="3" end="3"/>
                                            </p:txEl>
                                          </p:spTgt>
                                        </p:tgtEl>
                                        <p:attrNameLst>
                                          <p:attrName>r</p:attrName>
                                        </p:attrNameLst>
                                      </p:cBhvr>
                                    </p:animRot>
                                    <p:animRot by="-1500000">
                                      <p:cBhvr>
                                        <p:cTn id="33" dur="125" fill="hold">
                                          <p:stCondLst>
                                            <p:cond delay="250"/>
                                          </p:stCondLst>
                                        </p:cTn>
                                        <p:tgtEl>
                                          <p:spTgt spid="89091">
                                            <p:txEl>
                                              <p:pRg st="3" end="3"/>
                                            </p:txEl>
                                          </p:spTgt>
                                        </p:tgtEl>
                                        <p:attrNameLst>
                                          <p:attrName>r</p:attrName>
                                        </p:attrNameLst>
                                      </p:cBhvr>
                                    </p:animRot>
                                    <p:animRot by="1500000">
                                      <p:cBhvr>
                                        <p:cTn id="34" dur="125" fill="hold">
                                          <p:stCondLst>
                                            <p:cond delay="375"/>
                                          </p:stCondLst>
                                        </p:cTn>
                                        <p:tgtEl>
                                          <p:spTgt spid="89091">
                                            <p:txEl>
                                              <p:pRg st="3" end="3"/>
                                            </p:txEl>
                                          </p:spTgt>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7" presetClass="entr" presetSubtype="4" fill="hold" nodeType="clickEffect">
                                  <p:stCondLst>
                                    <p:cond delay="0"/>
                                  </p:stCondLst>
                                  <p:childTnLst>
                                    <p:set>
                                      <p:cBhvr>
                                        <p:cTn id="38" dur="1" fill="hold">
                                          <p:stCondLst>
                                            <p:cond delay="0"/>
                                          </p:stCondLst>
                                        </p:cTn>
                                        <p:tgtEl>
                                          <p:spTgt spid="89091">
                                            <p:txEl>
                                              <p:pRg st="5" end="5"/>
                                            </p:txEl>
                                          </p:spTgt>
                                        </p:tgtEl>
                                        <p:attrNameLst>
                                          <p:attrName>style.visibility</p:attrName>
                                        </p:attrNameLst>
                                      </p:cBhvr>
                                      <p:to>
                                        <p:strVal val="visible"/>
                                      </p:to>
                                    </p:set>
                                    <p:anim calcmode="lin" valueType="num">
                                      <p:cBhvr additive="base">
                                        <p:cTn id="39" dur="1000" fill="hold"/>
                                        <p:tgtEl>
                                          <p:spTgt spid="89091">
                                            <p:txEl>
                                              <p:pRg st="5" end="5"/>
                                            </p:txEl>
                                          </p:spTgt>
                                        </p:tgtEl>
                                        <p:attrNameLst>
                                          <p:attrName>ppt_x</p:attrName>
                                        </p:attrNameLst>
                                      </p:cBhvr>
                                      <p:tavLst>
                                        <p:tav tm="0">
                                          <p:val>
                                            <p:strVal val="#ppt_x"/>
                                          </p:val>
                                        </p:tav>
                                        <p:tav tm="100000">
                                          <p:val>
                                            <p:strVal val="#ppt_x"/>
                                          </p:val>
                                        </p:tav>
                                      </p:tavLst>
                                    </p:anim>
                                    <p:anim calcmode="lin" valueType="num">
                                      <p:cBhvr additive="base">
                                        <p:cTn id="40" dur="1000" fill="hold"/>
                                        <p:tgtEl>
                                          <p:spTgt spid="89091">
                                            <p:txEl>
                                              <p:pRg st="5" end="5"/>
                                            </p:txEl>
                                          </p:spTgt>
                                        </p:tgtEl>
                                        <p:attrNameLst>
                                          <p:attrName>ppt_y</p:attrName>
                                        </p:attrNameLst>
                                      </p:cBhvr>
                                      <p:tavLst>
                                        <p:tav tm="0">
                                          <p:val>
                                            <p:strVal val="1+#ppt_h/2"/>
                                          </p:val>
                                        </p:tav>
                                        <p:tav tm="100000">
                                          <p:val>
                                            <p:strVal val="#ppt_y"/>
                                          </p:val>
                                        </p:tav>
                                      </p:tavLst>
                                    </p:anim>
                                  </p:childTnLst>
                                </p:cTn>
                              </p:par>
                              <p:par>
                                <p:cTn id="41" presetID="7" presetClass="entr" presetSubtype="4" fill="hold" nodeType="withEffect">
                                  <p:stCondLst>
                                    <p:cond delay="0"/>
                                  </p:stCondLst>
                                  <p:childTnLst>
                                    <p:set>
                                      <p:cBhvr>
                                        <p:cTn id="42" dur="1" fill="hold">
                                          <p:stCondLst>
                                            <p:cond delay="0"/>
                                          </p:stCondLst>
                                        </p:cTn>
                                        <p:tgtEl>
                                          <p:spTgt spid="89091">
                                            <p:txEl>
                                              <p:pRg st="6" end="6"/>
                                            </p:txEl>
                                          </p:spTgt>
                                        </p:tgtEl>
                                        <p:attrNameLst>
                                          <p:attrName>style.visibility</p:attrName>
                                        </p:attrNameLst>
                                      </p:cBhvr>
                                      <p:to>
                                        <p:strVal val="visible"/>
                                      </p:to>
                                    </p:set>
                                    <p:anim calcmode="lin" valueType="num">
                                      <p:cBhvr additive="base">
                                        <p:cTn id="43" dur="1000" fill="hold"/>
                                        <p:tgtEl>
                                          <p:spTgt spid="89091">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8909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34" presetClass="emph" presetSubtype="0" fill="hold" nodeType="clickEffect">
                                  <p:stCondLst>
                                    <p:cond delay="0"/>
                                  </p:stCondLst>
                                  <p:iterate type="lt">
                                    <p:tmPct val="10000"/>
                                  </p:iterate>
                                  <p:childTnLst>
                                    <p:animMotion origin="layout" path="M 0.0 0.0 L 0.0 -0.07213" pathEditMode="relative" ptsTypes="">
                                      <p:cBhvr>
                                        <p:cTn id="48" dur="250" accel="50000" decel="50000" autoRev="1" fill="hold">
                                          <p:stCondLst>
                                            <p:cond delay="0"/>
                                          </p:stCondLst>
                                        </p:cTn>
                                        <p:tgtEl>
                                          <p:spTgt spid="89091">
                                            <p:txEl>
                                              <p:pRg st="8" end="8"/>
                                            </p:txEl>
                                          </p:spTgt>
                                        </p:tgtEl>
                                        <p:attrNameLst>
                                          <p:attrName>ppt_x</p:attrName>
                                          <p:attrName>ppt_y</p:attrName>
                                        </p:attrNameLst>
                                      </p:cBhvr>
                                    </p:animMotion>
                                    <p:animRot by="1500000">
                                      <p:cBhvr>
                                        <p:cTn id="49" dur="125" fill="hold">
                                          <p:stCondLst>
                                            <p:cond delay="0"/>
                                          </p:stCondLst>
                                        </p:cTn>
                                        <p:tgtEl>
                                          <p:spTgt spid="89091">
                                            <p:txEl>
                                              <p:pRg st="8" end="8"/>
                                            </p:txEl>
                                          </p:spTgt>
                                        </p:tgtEl>
                                        <p:attrNameLst>
                                          <p:attrName>r</p:attrName>
                                        </p:attrNameLst>
                                      </p:cBhvr>
                                    </p:animRot>
                                    <p:animRot by="-1500000">
                                      <p:cBhvr>
                                        <p:cTn id="50" dur="125" fill="hold">
                                          <p:stCondLst>
                                            <p:cond delay="125"/>
                                          </p:stCondLst>
                                        </p:cTn>
                                        <p:tgtEl>
                                          <p:spTgt spid="89091">
                                            <p:txEl>
                                              <p:pRg st="8" end="8"/>
                                            </p:txEl>
                                          </p:spTgt>
                                        </p:tgtEl>
                                        <p:attrNameLst>
                                          <p:attrName>r</p:attrName>
                                        </p:attrNameLst>
                                      </p:cBhvr>
                                    </p:animRot>
                                    <p:animRot by="-1500000">
                                      <p:cBhvr>
                                        <p:cTn id="51" dur="125" fill="hold">
                                          <p:stCondLst>
                                            <p:cond delay="250"/>
                                          </p:stCondLst>
                                        </p:cTn>
                                        <p:tgtEl>
                                          <p:spTgt spid="89091">
                                            <p:txEl>
                                              <p:pRg st="8" end="8"/>
                                            </p:txEl>
                                          </p:spTgt>
                                        </p:tgtEl>
                                        <p:attrNameLst>
                                          <p:attrName>r</p:attrName>
                                        </p:attrNameLst>
                                      </p:cBhvr>
                                    </p:animRot>
                                    <p:animRot by="1500000">
                                      <p:cBhvr>
                                        <p:cTn id="52" dur="125" fill="hold">
                                          <p:stCondLst>
                                            <p:cond delay="375"/>
                                          </p:stCondLst>
                                        </p:cTn>
                                        <p:tgtEl>
                                          <p:spTgt spid="89091">
                                            <p:txEl>
                                              <p:pRg st="8" end="8"/>
                                            </p:txEl>
                                          </p:spTgt>
                                        </p:tgtEl>
                                        <p:attrNameLst>
                                          <p:attrName>r</p:attrName>
                                        </p:attrNameLst>
                                      </p:cBhvr>
                                    </p:animRot>
                                  </p:childTnLst>
                                </p:cTn>
                              </p:par>
                            </p:childTnLst>
                          </p:cTn>
                        </p:par>
                      </p:childTnLst>
                    </p:cTn>
                  </p:par>
                  <p:par>
                    <p:cTn id="53" fill="hold" nodeType="clickPar">
                      <p:stCondLst>
                        <p:cond delay="indefinite"/>
                      </p:stCondLst>
                      <p:childTnLst>
                        <p:par>
                          <p:cTn id="54" fill="hold" nodeType="withGroup">
                            <p:stCondLst>
                              <p:cond delay="0"/>
                            </p:stCondLst>
                            <p:childTnLst>
                              <p:par>
                                <p:cTn id="55" presetID="34" presetClass="emph" presetSubtype="0" fill="hold" nodeType="clickEffect">
                                  <p:stCondLst>
                                    <p:cond delay="0"/>
                                  </p:stCondLst>
                                  <p:iterate type="lt">
                                    <p:tmPct val="10000"/>
                                  </p:iterate>
                                  <p:childTnLst>
                                    <p:animMotion origin="layout" path="M 0.0 0.0 L 0.0 -0.07213" pathEditMode="relative" ptsTypes="">
                                      <p:cBhvr>
                                        <p:cTn id="56" dur="250" accel="50000" decel="50000" autoRev="1" fill="hold">
                                          <p:stCondLst>
                                            <p:cond delay="0"/>
                                          </p:stCondLst>
                                        </p:cTn>
                                        <p:tgtEl>
                                          <p:spTgt spid="89091">
                                            <p:txEl>
                                              <p:pRg st="9" end="9"/>
                                            </p:txEl>
                                          </p:spTgt>
                                        </p:tgtEl>
                                        <p:attrNameLst>
                                          <p:attrName>ppt_x</p:attrName>
                                          <p:attrName>ppt_y</p:attrName>
                                        </p:attrNameLst>
                                      </p:cBhvr>
                                    </p:animMotion>
                                    <p:animRot by="1500000">
                                      <p:cBhvr>
                                        <p:cTn id="57" dur="125" fill="hold">
                                          <p:stCondLst>
                                            <p:cond delay="0"/>
                                          </p:stCondLst>
                                        </p:cTn>
                                        <p:tgtEl>
                                          <p:spTgt spid="89091">
                                            <p:txEl>
                                              <p:pRg st="9" end="9"/>
                                            </p:txEl>
                                          </p:spTgt>
                                        </p:tgtEl>
                                        <p:attrNameLst>
                                          <p:attrName>r</p:attrName>
                                        </p:attrNameLst>
                                      </p:cBhvr>
                                    </p:animRot>
                                    <p:animRot by="-1500000">
                                      <p:cBhvr>
                                        <p:cTn id="58" dur="125" fill="hold">
                                          <p:stCondLst>
                                            <p:cond delay="125"/>
                                          </p:stCondLst>
                                        </p:cTn>
                                        <p:tgtEl>
                                          <p:spTgt spid="89091">
                                            <p:txEl>
                                              <p:pRg st="9" end="9"/>
                                            </p:txEl>
                                          </p:spTgt>
                                        </p:tgtEl>
                                        <p:attrNameLst>
                                          <p:attrName>r</p:attrName>
                                        </p:attrNameLst>
                                      </p:cBhvr>
                                    </p:animRot>
                                    <p:animRot by="-1500000">
                                      <p:cBhvr>
                                        <p:cTn id="59" dur="125" fill="hold">
                                          <p:stCondLst>
                                            <p:cond delay="250"/>
                                          </p:stCondLst>
                                        </p:cTn>
                                        <p:tgtEl>
                                          <p:spTgt spid="89091">
                                            <p:txEl>
                                              <p:pRg st="9" end="9"/>
                                            </p:txEl>
                                          </p:spTgt>
                                        </p:tgtEl>
                                        <p:attrNameLst>
                                          <p:attrName>r</p:attrName>
                                        </p:attrNameLst>
                                      </p:cBhvr>
                                    </p:animRot>
                                    <p:animRot by="1500000">
                                      <p:cBhvr>
                                        <p:cTn id="60" dur="125" fill="hold">
                                          <p:stCondLst>
                                            <p:cond delay="375"/>
                                          </p:stCondLst>
                                        </p:cTn>
                                        <p:tgtEl>
                                          <p:spTgt spid="89091">
                                            <p:txEl>
                                              <p:pRg st="9" end="9"/>
                                            </p:txEl>
                                          </p:spTgt>
                                        </p:tgtEl>
                                        <p:attrNameLst>
                                          <p:attrName>r</p:attrName>
                                        </p:attrNameLst>
                                      </p:cBhvr>
                                    </p:animRot>
                                  </p:childTnLst>
                                </p:cTn>
                              </p:par>
                            </p:childTnLst>
                          </p:cTn>
                        </p:par>
                      </p:childTnLst>
                    </p:cTn>
                  </p:par>
                  <p:par>
                    <p:cTn id="61" fill="hold" nodeType="clickPar">
                      <p:stCondLst>
                        <p:cond delay="indefinite"/>
                      </p:stCondLst>
                      <p:childTnLst>
                        <p:par>
                          <p:cTn id="62" fill="hold" nodeType="withGroup">
                            <p:stCondLst>
                              <p:cond delay="0"/>
                            </p:stCondLst>
                            <p:childTnLst>
                              <p:par>
                                <p:cTn id="63" presetID="34" presetClass="emph" presetSubtype="0" fill="hold" nodeType="clickEffect">
                                  <p:stCondLst>
                                    <p:cond delay="0"/>
                                  </p:stCondLst>
                                  <p:iterate type="lt">
                                    <p:tmPct val="10000"/>
                                  </p:iterate>
                                  <p:childTnLst>
                                    <p:animMotion origin="layout" path="M 0.0 0.0 L 0.0 -0.07213" pathEditMode="relative" ptsTypes="">
                                      <p:cBhvr>
                                        <p:cTn id="64" dur="250" accel="50000" decel="50000" autoRev="1" fill="hold">
                                          <p:stCondLst>
                                            <p:cond delay="0"/>
                                          </p:stCondLst>
                                        </p:cTn>
                                        <p:tgtEl>
                                          <p:spTgt spid="89091">
                                            <p:txEl>
                                              <p:pRg st="11" end="11"/>
                                            </p:txEl>
                                          </p:spTgt>
                                        </p:tgtEl>
                                        <p:attrNameLst>
                                          <p:attrName>ppt_x</p:attrName>
                                          <p:attrName>ppt_y</p:attrName>
                                        </p:attrNameLst>
                                      </p:cBhvr>
                                    </p:animMotion>
                                    <p:animRot by="1500000">
                                      <p:cBhvr>
                                        <p:cTn id="65" dur="125" fill="hold">
                                          <p:stCondLst>
                                            <p:cond delay="0"/>
                                          </p:stCondLst>
                                        </p:cTn>
                                        <p:tgtEl>
                                          <p:spTgt spid="89091">
                                            <p:txEl>
                                              <p:pRg st="11" end="11"/>
                                            </p:txEl>
                                          </p:spTgt>
                                        </p:tgtEl>
                                        <p:attrNameLst>
                                          <p:attrName>r</p:attrName>
                                        </p:attrNameLst>
                                      </p:cBhvr>
                                    </p:animRot>
                                    <p:animRot by="-1500000">
                                      <p:cBhvr>
                                        <p:cTn id="66" dur="125" fill="hold">
                                          <p:stCondLst>
                                            <p:cond delay="125"/>
                                          </p:stCondLst>
                                        </p:cTn>
                                        <p:tgtEl>
                                          <p:spTgt spid="89091">
                                            <p:txEl>
                                              <p:pRg st="11" end="11"/>
                                            </p:txEl>
                                          </p:spTgt>
                                        </p:tgtEl>
                                        <p:attrNameLst>
                                          <p:attrName>r</p:attrName>
                                        </p:attrNameLst>
                                      </p:cBhvr>
                                    </p:animRot>
                                    <p:animRot by="-1500000">
                                      <p:cBhvr>
                                        <p:cTn id="67" dur="125" fill="hold">
                                          <p:stCondLst>
                                            <p:cond delay="250"/>
                                          </p:stCondLst>
                                        </p:cTn>
                                        <p:tgtEl>
                                          <p:spTgt spid="89091">
                                            <p:txEl>
                                              <p:pRg st="11" end="11"/>
                                            </p:txEl>
                                          </p:spTgt>
                                        </p:tgtEl>
                                        <p:attrNameLst>
                                          <p:attrName>r</p:attrName>
                                        </p:attrNameLst>
                                      </p:cBhvr>
                                    </p:animRot>
                                    <p:animRot by="1500000">
                                      <p:cBhvr>
                                        <p:cTn id="68" dur="125" fill="hold">
                                          <p:stCondLst>
                                            <p:cond delay="375"/>
                                          </p:stCondLst>
                                        </p:cTn>
                                        <p:tgtEl>
                                          <p:spTgt spid="89091">
                                            <p:txEl>
                                              <p:pRg st="11" end="11"/>
                                            </p:txEl>
                                          </p:spTgt>
                                        </p:tgtEl>
                                        <p:attrNameLst>
                                          <p:attrName>r</p:attrName>
                                        </p:attrNameLst>
                                      </p:cBhvr>
                                    </p:animRot>
                                  </p:childTnLst>
                                </p:cTn>
                              </p:par>
                            </p:childTnLst>
                          </p:cTn>
                        </p:par>
                      </p:childTnLst>
                    </p:cTn>
                  </p:par>
                  <p:par>
                    <p:cTn id="69" fill="hold" nodeType="clickPar">
                      <p:stCondLst>
                        <p:cond delay="indefinite"/>
                      </p:stCondLst>
                      <p:childTnLst>
                        <p:par>
                          <p:cTn id="70" fill="hold" nodeType="withGroup">
                            <p:stCondLst>
                              <p:cond delay="0"/>
                            </p:stCondLst>
                            <p:childTnLst>
                              <p:par>
                                <p:cTn id="71" presetID="34" presetClass="emph" presetSubtype="0" fill="hold" nodeType="clickEffect">
                                  <p:stCondLst>
                                    <p:cond delay="0"/>
                                  </p:stCondLst>
                                  <p:iterate type="lt">
                                    <p:tmPct val="10000"/>
                                  </p:iterate>
                                  <p:childTnLst>
                                    <p:animMotion origin="layout" path="M 0.0 0.0 L 0.0 -0.07213" pathEditMode="relative" ptsTypes="">
                                      <p:cBhvr>
                                        <p:cTn id="72" dur="250" accel="50000" decel="50000" autoRev="1" fill="hold">
                                          <p:stCondLst>
                                            <p:cond delay="0"/>
                                          </p:stCondLst>
                                        </p:cTn>
                                        <p:tgtEl>
                                          <p:spTgt spid="89091">
                                            <p:txEl>
                                              <p:pRg st="13" end="13"/>
                                            </p:txEl>
                                          </p:spTgt>
                                        </p:tgtEl>
                                        <p:attrNameLst>
                                          <p:attrName>ppt_x</p:attrName>
                                          <p:attrName>ppt_y</p:attrName>
                                        </p:attrNameLst>
                                      </p:cBhvr>
                                    </p:animMotion>
                                    <p:animRot by="1500000">
                                      <p:cBhvr>
                                        <p:cTn id="73" dur="125" fill="hold">
                                          <p:stCondLst>
                                            <p:cond delay="0"/>
                                          </p:stCondLst>
                                        </p:cTn>
                                        <p:tgtEl>
                                          <p:spTgt spid="89091">
                                            <p:txEl>
                                              <p:pRg st="13" end="13"/>
                                            </p:txEl>
                                          </p:spTgt>
                                        </p:tgtEl>
                                        <p:attrNameLst>
                                          <p:attrName>r</p:attrName>
                                        </p:attrNameLst>
                                      </p:cBhvr>
                                    </p:animRot>
                                    <p:animRot by="-1500000">
                                      <p:cBhvr>
                                        <p:cTn id="74" dur="125" fill="hold">
                                          <p:stCondLst>
                                            <p:cond delay="125"/>
                                          </p:stCondLst>
                                        </p:cTn>
                                        <p:tgtEl>
                                          <p:spTgt spid="89091">
                                            <p:txEl>
                                              <p:pRg st="13" end="13"/>
                                            </p:txEl>
                                          </p:spTgt>
                                        </p:tgtEl>
                                        <p:attrNameLst>
                                          <p:attrName>r</p:attrName>
                                        </p:attrNameLst>
                                      </p:cBhvr>
                                    </p:animRot>
                                    <p:animRot by="-1500000">
                                      <p:cBhvr>
                                        <p:cTn id="75" dur="125" fill="hold">
                                          <p:stCondLst>
                                            <p:cond delay="250"/>
                                          </p:stCondLst>
                                        </p:cTn>
                                        <p:tgtEl>
                                          <p:spTgt spid="89091">
                                            <p:txEl>
                                              <p:pRg st="13" end="13"/>
                                            </p:txEl>
                                          </p:spTgt>
                                        </p:tgtEl>
                                        <p:attrNameLst>
                                          <p:attrName>r</p:attrName>
                                        </p:attrNameLst>
                                      </p:cBhvr>
                                    </p:animRot>
                                    <p:animRot by="1500000">
                                      <p:cBhvr>
                                        <p:cTn id="76" dur="125" fill="hold">
                                          <p:stCondLst>
                                            <p:cond delay="375"/>
                                          </p:stCondLst>
                                        </p:cTn>
                                        <p:tgtEl>
                                          <p:spTgt spid="89091">
                                            <p:txEl>
                                              <p:pRg st="13" end="13"/>
                                            </p:txEl>
                                          </p:spTgt>
                                        </p:tgtEl>
                                        <p:attrNameLst>
                                          <p:attrName>r</p:attrName>
                                        </p:attrNameLst>
                                      </p:cBhvr>
                                    </p:animRot>
                                  </p:childTnLst>
                                </p:cTn>
                              </p:par>
                            </p:childTnLst>
                          </p:cTn>
                        </p:par>
                      </p:childTnLst>
                    </p:cTn>
                  </p:par>
                  <p:par>
                    <p:cTn id="77" fill="hold" nodeType="clickPar">
                      <p:stCondLst>
                        <p:cond delay="indefinite"/>
                      </p:stCondLst>
                      <p:childTnLst>
                        <p:par>
                          <p:cTn id="78" fill="hold" nodeType="withGroup">
                            <p:stCondLst>
                              <p:cond delay="0"/>
                            </p:stCondLst>
                            <p:childTnLst>
                              <p:par>
                                <p:cTn id="79" presetID="34" presetClass="emph" presetSubtype="0" fill="hold" nodeType="clickEffect">
                                  <p:stCondLst>
                                    <p:cond delay="0"/>
                                  </p:stCondLst>
                                  <p:iterate type="lt">
                                    <p:tmPct val="10000"/>
                                  </p:iterate>
                                  <p:childTnLst>
                                    <p:animMotion origin="layout" path="M 0.0 0.0 L 0.0 -0.07213" pathEditMode="relative" ptsTypes="">
                                      <p:cBhvr>
                                        <p:cTn id="80" dur="250" accel="50000" decel="50000" autoRev="1" fill="hold">
                                          <p:stCondLst>
                                            <p:cond delay="0"/>
                                          </p:stCondLst>
                                        </p:cTn>
                                        <p:tgtEl>
                                          <p:spTgt spid="89091">
                                            <p:txEl>
                                              <p:pRg st="15" end="15"/>
                                            </p:txEl>
                                          </p:spTgt>
                                        </p:tgtEl>
                                        <p:attrNameLst>
                                          <p:attrName>ppt_x</p:attrName>
                                          <p:attrName>ppt_y</p:attrName>
                                        </p:attrNameLst>
                                      </p:cBhvr>
                                    </p:animMotion>
                                    <p:animRot by="1500000">
                                      <p:cBhvr>
                                        <p:cTn id="81" dur="125" fill="hold">
                                          <p:stCondLst>
                                            <p:cond delay="0"/>
                                          </p:stCondLst>
                                        </p:cTn>
                                        <p:tgtEl>
                                          <p:spTgt spid="89091">
                                            <p:txEl>
                                              <p:pRg st="15" end="15"/>
                                            </p:txEl>
                                          </p:spTgt>
                                        </p:tgtEl>
                                        <p:attrNameLst>
                                          <p:attrName>r</p:attrName>
                                        </p:attrNameLst>
                                      </p:cBhvr>
                                    </p:animRot>
                                    <p:animRot by="-1500000">
                                      <p:cBhvr>
                                        <p:cTn id="82" dur="125" fill="hold">
                                          <p:stCondLst>
                                            <p:cond delay="125"/>
                                          </p:stCondLst>
                                        </p:cTn>
                                        <p:tgtEl>
                                          <p:spTgt spid="89091">
                                            <p:txEl>
                                              <p:pRg st="15" end="15"/>
                                            </p:txEl>
                                          </p:spTgt>
                                        </p:tgtEl>
                                        <p:attrNameLst>
                                          <p:attrName>r</p:attrName>
                                        </p:attrNameLst>
                                      </p:cBhvr>
                                    </p:animRot>
                                    <p:animRot by="-1500000">
                                      <p:cBhvr>
                                        <p:cTn id="83" dur="125" fill="hold">
                                          <p:stCondLst>
                                            <p:cond delay="250"/>
                                          </p:stCondLst>
                                        </p:cTn>
                                        <p:tgtEl>
                                          <p:spTgt spid="89091">
                                            <p:txEl>
                                              <p:pRg st="15" end="15"/>
                                            </p:txEl>
                                          </p:spTgt>
                                        </p:tgtEl>
                                        <p:attrNameLst>
                                          <p:attrName>r</p:attrName>
                                        </p:attrNameLst>
                                      </p:cBhvr>
                                    </p:animRot>
                                    <p:animRot by="1500000">
                                      <p:cBhvr>
                                        <p:cTn id="84" dur="125" fill="hold">
                                          <p:stCondLst>
                                            <p:cond delay="375"/>
                                          </p:stCondLst>
                                        </p:cTn>
                                        <p:tgtEl>
                                          <p:spTgt spid="89091">
                                            <p:txEl>
                                              <p:pRg st="15" end="15"/>
                                            </p:txEl>
                                          </p:spTgt>
                                        </p:tgtEl>
                                        <p:attrNameLst>
                                          <p:attrName>r</p:attrName>
                                        </p:attrNameLst>
                                      </p:cBhvr>
                                    </p:animRot>
                                  </p:childTnLst>
                                </p:cTn>
                              </p:par>
                            </p:childTnLst>
                          </p:cTn>
                        </p:par>
                      </p:childTnLst>
                    </p:cTn>
                  </p:par>
                  <p:par>
                    <p:cTn id="85" fill="hold" nodeType="clickPar">
                      <p:stCondLst>
                        <p:cond delay="indefinite"/>
                      </p:stCondLst>
                      <p:childTnLst>
                        <p:par>
                          <p:cTn id="86" fill="hold" nodeType="withGroup">
                            <p:stCondLst>
                              <p:cond delay="0"/>
                            </p:stCondLst>
                            <p:childTnLst>
                              <p:par>
                                <p:cTn id="87" presetID="34" presetClass="emph" presetSubtype="0" fill="hold" nodeType="clickEffect">
                                  <p:stCondLst>
                                    <p:cond delay="0"/>
                                  </p:stCondLst>
                                  <p:iterate type="lt">
                                    <p:tmPct val="10000"/>
                                  </p:iterate>
                                  <p:childTnLst>
                                    <p:animMotion origin="layout" path="M 0.0 0.0 L 0.0 -0.07213" pathEditMode="relative" ptsTypes="">
                                      <p:cBhvr>
                                        <p:cTn id="88" dur="250" accel="50000" decel="50000" autoRev="1" fill="hold">
                                          <p:stCondLst>
                                            <p:cond delay="0"/>
                                          </p:stCondLst>
                                        </p:cTn>
                                        <p:tgtEl>
                                          <p:spTgt spid="89091">
                                            <p:txEl>
                                              <p:pRg st="17" end="17"/>
                                            </p:txEl>
                                          </p:spTgt>
                                        </p:tgtEl>
                                        <p:attrNameLst>
                                          <p:attrName>ppt_x</p:attrName>
                                          <p:attrName>ppt_y</p:attrName>
                                        </p:attrNameLst>
                                      </p:cBhvr>
                                    </p:animMotion>
                                    <p:animRot by="1500000">
                                      <p:cBhvr>
                                        <p:cTn id="89" dur="125" fill="hold">
                                          <p:stCondLst>
                                            <p:cond delay="0"/>
                                          </p:stCondLst>
                                        </p:cTn>
                                        <p:tgtEl>
                                          <p:spTgt spid="89091">
                                            <p:txEl>
                                              <p:pRg st="17" end="17"/>
                                            </p:txEl>
                                          </p:spTgt>
                                        </p:tgtEl>
                                        <p:attrNameLst>
                                          <p:attrName>r</p:attrName>
                                        </p:attrNameLst>
                                      </p:cBhvr>
                                    </p:animRot>
                                    <p:animRot by="-1500000">
                                      <p:cBhvr>
                                        <p:cTn id="90" dur="125" fill="hold">
                                          <p:stCondLst>
                                            <p:cond delay="125"/>
                                          </p:stCondLst>
                                        </p:cTn>
                                        <p:tgtEl>
                                          <p:spTgt spid="89091">
                                            <p:txEl>
                                              <p:pRg st="17" end="17"/>
                                            </p:txEl>
                                          </p:spTgt>
                                        </p:tgtEl>
                                        <p:attrNameLst>
                                          <p:attrName>r</p:attrName>
                                        </p:attrNameLst>
                                      </p:cBhvr>
                                    </p:animRot>
                                    <p:animRot by="-1500000">
                                      <p:cBhvr>
                                        <p:cTn id="91" dur="125" fill="hold">
                                          <p:stCondLst>
                                            <p:cond delay="250"/>
                                          </p:stCondLst>
                                        </p:cTn>
                                        <p:tgtEl>
                                          <p:spTgt spid="89091">
                                            <p:txEl>
                                              <p:pRg st="17" end="17"/>
                                            </p:txEl>
                                          </p:spTgt>
                                        </p:tgtEl>
                                        <p:attrNameLst>
                                          <p:attrName>r</p:attrName>
                                        </p:attrNameLst>
                                      </p:cBhvr>
                                    </p:animRot>
                                    <p:animRot by="1500000">
                                      <p:cBhvr>
                                        <p:cTn id="92" dur="125" fill="hold">
                                          <p:stCondLst>
                                            <p:cond delay="375"/>
                                          </p:stCondLst>
                                        </p:cTn>
                                        <p:tgtEl>
                                          <p:spTgt spid="89091">
                                            <p:txEl>
                                              <p:pRg st="17" end="1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1026"/>
          <p:cNvSpPr>
            <a:spLocks noChangeArrowheads="1"/>
          </p:cNvSpPr>
          <p:nvPr/>
        </p:nvSpPr>
        <p:spPr bwMode="auto">
          <a:xfrm>
            <a:off x="0" y="1600200"/>
            <a:ext cx="9144000" cy="4343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609600" indent="-609600" algn="r" rtl="1" eaLnBrk="0" hangingPunct="0"/>
            <a:r>
              <a:rPr lang="ar-SA" altLang="en-US" sz="3000" b="1">
                <a:latin typeface="Times New Roman" pitchFamily="18" charset="0"/>
                <a:cs typeface="B Lotus" pitchFamily="2" charset="-78"/>
              </a:rPr>
              <a:t>مواردي از اين جمله عبارتند از:</a:t>
            </a:r>
            <a:endParaRPr lang="en-US" altLang="en-US" sz="3000" b="1">
              <a:latin typeface="Times New Roman" pitchFamily="18" charset="0"/>
              <a:cs typeface="B Lotus" pitchFamily="2" charset="-78"/>
            </a:endParaRPr>
          </a:p>
          <a:p>
            <a:pPr marL="609600" indent="-609600" algn="r" rtl="1" eaLnBrk="0" hangingPunct="0"/>
            <a:endParaRPr lang="ar-SA" altLang="en-US" sz="3000" b="1">
              <a:latin typeface="Times New Roman" pitchFamily="18" charset="0"/>
              <a:cs typeface="B Lotus" pitchFamily="2" charset="-78"/>
            </a:endParaRPr>
          </a:p>
          <a:p>
            <a:pPr marL="609600" indent="-609600" algn="r" rtl="1" eaLnBrk="0" hangingPunct="0"/>
            <a:r>
              <a:rPr lang="ar-SA" altLang="en-US" sz="2600" b="1">
                <a:latin typeface="Times New Roman" pitchFamily="18" charset="0"/>
                <a:cs typeface="B Lotus" pitchFamily="2" charset="-78"/>
              </a:rPr>
              <a:t>	نقشه فرايند، نمودار جريان فرايند و يا تشريح فرايند</a:t>
            </a:r>
          </a:p>
          <a:p>
            <a:pPr marL="609600" indent="-609600" algn="r" rtl="1" eaLnBrk="0" hangingPunct="0"/>
            <a:r>
              <a:rPr lang="ar-SA" altLang="en-US" sz="2600" b="1">
                <a:latin typeface="Times New Roman" pitchFamily="18" charset="0"/>
                <a:cs typeface="B Lotus" pitchFamily="2" charset="-78"/>
              </a:rPr>
              <a:t>	نمودار سازماني</a:t>
            </a:r>
          </a:p>
          <a:p>
            <a:pPr marL="609600" indent="-609600" algn="r" rtl="1" eaLnBrk="0" hangingPunct="0"/>
            <a:r>
              <a:rPr lang="ar-SA" altLang="en-US" sz="2600" b="1">
                <a:latin typeface="Times New Roman" pitchFamily="18" charset="0"/>
                <a:cs typeface="B Lotus" pitchFamily="2" charset="-78"/>
              </a:rPr>
              <a:t>	مشخصات فني</a:t>
            </a:r>
          </a:p>
          <a:p>
            <a:pPr marL="609600" indent="-609600" algn="r" rtl="1" eaLnBrk="0" hangingPunct="0"/>
            <a:r>
              <a:rPr lang="ar-SA" altLang="en-US" sz="2600" b="1">
                <a:latin typeface="Times New Roman" pitchFamily="18" charset="0"/>
                <a:cs typeface="B Lotus" pitchFamily="2" charset="-78"/>
              </a:rPr>
              <a:t>	دستورالعمل كار و يا آزمون</a:t>
            </a:r>
          </a:p>
          <a:p>
            <a:pPr marL="609600" indent="-609600" algn="r" rtl="1" eaLnBrk="0" hangingPunct="0"/>
            <a:r>
              <a:rPr lang="ar-SA" altLang="en-US" sz="2600" b="1">
                <a:latin typeface="Times New Roman" pitchFamily="18" charset="0"/>
                <a:cs typeface="B Lotus" pitchFamily="2" charset="-78"/>
              </a:rPr>
              <a:t>	طرحهاي بازرسي و آزمون</a:t>
            </a:r>
          </a:p>
          <a:p>
            <a:pPr marL="609600" indent="-609600" algn="r" rtl="1" eaLnBrk="0" hangingPunct="0"/>
            <a:r>
              <a:rPr lang="ar-SA" altLang="en-US" sz="2600" b="1">
                <a:latin typeface="Times New Roman" pitchFamily="18" charset="0"/>
                <a:cs typeface="B Lotus" pitchFamily="2" charset="-78"/>
              </a:rPr>
              <a:t>	طرحهاي كيفيت</a:t>
            </a:r>
          </a:p>
          <a:p>
            <a:pPr marL="609600" indent="-609600" algn="r" rtl="1" eaLnBrk="0" hangingPunct="0"/>
            <a:r>
              <a:rPr lang="ar-SA" altLang="en-US" sz="2600" b="1">
                <a:latin typeface="Times New Roman" pitchFamily="18" charset="0"/>
                <a:cs typeface="B Lotus" pitchFamily="2" charset="-78"/>
              </a:rPr>
              <a:t>	مداركي درخصوص ارتباطات داخلي</a:t>
            </a:r>
          </a:p>
          <a:p>
            <a:pPr marL="609600" indent="-609600" algn="r" rtl="1" eaLnBrk="0" hangingPunct="0"/>
            <a:r>
              <a:rPr lang="ar-SA" altLang="en-US" sz="2600" b="1">
                <a:latin typeface="Times New Roman" pitchFamily="18" charset="0"/>
                <a:cs typeface="B Lotus" pitchFamily="2" charset="-78"/>
              </a:rPr>
              <a:t>	برنامه توليد</a:t>
            </a:r>
          </a:p>
          <a:p>
            <a:pPr marL="609600" indent="-609600" algn="r" rtl="1" eaLnBrk="0" hangingPunct="0"/>
            <a:r>
              <a:rPr lang="en-US" altLang="en-US" sz="2600" b="1">
                <a:latin typeface="Times New Roman" pitchFamily="18" charset="0"/>
                <a:cs typeface="B Lotus" pitchFamily="2" charset="-78"/>
              </a:rPr>
              <a:t>	</a:t>
            </a:r>
          </a:p>
        </p:txBody>
      </p:sp>
      <p:sp>
        <p:nvSpPr>
          <p:cNvPr id="93187" name="Rectangle 1027"/>
          <p:cNvSpPr>
            <a:spLocks noChangeArrowheads="1"/>
          </p:cNvSpPr>
          <p:nvPr/>
        </p:nvSpPr>
        <p:spPr bwMode="auto">
          <a:xfrm>
            <a:off x="304800" y="304800"/>
            <a:ext cx="8420100" cy="838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p>
            <a:pPr algn="ctr" eaLnBrk="0" hangingPunct="0"/>
            <a:r>
              <a:rPr lang="ar-SA" altLang="en-US" sz="4000" b="1">
                <a:latin typeface="Times New Roman" pitchFamily="18" charset="0"/>
                <a:cs typeface="B Lotus" pitchFamily="2" charset="-78"/>
              </a:rPr>
              <a:t>ساير مستندات</a:t>
            </a:r>
            <a:endParaRPr lang="en-US" altLang="en-US" sz="4200" b="1">
              <a:latin typeface="Times New Roman" pitchFamily="18" charset="0"/>
              <a:cs typeface="B Lotus" pitchFamily="2" charset="-78"/>
            </a:endParaRPr>
          </a:p>
        </p:txBody>
      </p:sp>
      <p:pic>
        <p:nvPicPr>
          <p:cNvPr id="55" name="Picture 54" descr="inspection_.gif"/>
          <p:cNvPicPr>
            <a:picLocks noChangeAspect="1"/>
          </p:cNvPicPr>
          <p:nvPr/>
        </p:nvPicPr>
        <p:blipFill>
          <a:blip r:embed="rId2" cstate="print"/>
          <a:stretch>
            <a:fillRect/>
          </a:stretch>
        </p:blipFill>
        <p:spPr>
          <a:xfrm>
            <a:off x="1447800" y="3429000"/>
            <a:ext cx="2460266" cy="2285998"/>
          </a:xfrm>
          <a:prstGeom prst="rect">
            <a:avLst/>
          </a:prstGeom>
          <a:ln>
            <a:noFill/>
          </a:ln>
          <a:effectLst>
            <a:softEdge rad="112500"/>
          </a:effectLst>
        </p:spPr>
      </p:pic>
      <p:pic>
        <p:nvPicPr>
          <p:cNvPr id="93192"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0114">
                                            <p:txEl>
                                              <p:pRg st="0" end="0"/>
                                            </p:txEl>
                                          </p:spTgt>
                                        </p:tgtEl>
                                        <p:attrNameLst>
                                          <p:attrName>style.visibility</p:attrName>
                                        </p:attrNameLst>
                                      </p:cBhvr>
                                      <p:to>
                                        <p:strVal val="visible"/>
                                      </p:to>
                                    </p:set>
                                    <p:animEffect transition="in" filter="fade">
                                      <p:cBhvr>
                                        <p:cTn id="7" dur="2000"/>
                                        <p:tgtEl>
                                          <p:spTgt spid="9011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0114">
                                            <p:txEl>
                                              <p:pRg st="2" end="2"/>
                                            </p:txEl>
                                          </p:spTgt>
                                        </p:tgtEl>
                                        <p:attrNameLst>
                                          <p:attrName>style.visibility</p:attrName>
                                        </p:attrNameLst>
                                      </p:cBhvr>
                                      <p:to>
                                        <p:strVal val="visible"/>
                                      </p:to>
                                    </p:set>
                                    <p:animEffect transition="in" filter="fade">
                                      <p:cBhvr>
                                        <p:cTn id="10" dur="2000"/>
                                        <p:tgtEl>
                                          <p:spTgt spid="9011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0114">
                                            <p:txEl>
                                              <p:pRg st="3" end="3"/>
                                            </p:txEl>
                                          </p:spTgt>
                                        </p:tgtEl>
                                        <p:attrNameLst>
                                          <p:attrName>style.visibility</p:attrName>
                                        </p:attrNameLst>
                                      </p:cBhvr>
                                      <p:to>
                                        <p:strVal val="visible"/>
                                      </p:to>
                                    </p:set>
                                    <p:animEffect transition="in" filter="fade">
                                      <p:cBhvr>
                                        <p:cTn id="13" dur="2000"/>
                                        <p:tgtEl>
                                          <p:spTgt spid="90114">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0114">
                                            <p:txEl>
                                              <p:pRg st="4" end="4"/>
                                            </p:txEl>
                                          </p:spTgt>
                                        </p:tgtEl>
                                        <p:attrNameLst>
                                          <p:attrName>style.visibility</p:attrName>
                                        </p:attrNameLst>
                                      </p:cBhvr>
                                      <p:to>
                                        <p:strVal val="visible"/>
                                      </p:to>
                                    </p:set>
                                    <p:animEffect transition="in" filter="fade">
                                      <p:cBhvr>
                                        <p:cTn id="16" dur="2000"/>
                                        <p:tgtEl>
                                          <p:spTgt spid="90114">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0114">
                                            <p:txEl>
                                              <p:pRg st="5" end="5"/>
                                            </p:txEl>
                                          </p:spTgt>
                                        </p:tgtEl>
                                        <p:attrNameLst>
                                          <p:attrName>style.visibility</p:attrName>
                                        </p:attrNameLst>
                                      </p:cBhvr>
                                      <p:to>
                                        <p:strVal val="visible"/>
                                      </p:to>
                                    </p:set>
                                    <p:animEffect transition="in" filter="fade">
                                      <p:cBhvr>
                                        <p:cTn id="19" dur="2000"/>
                                        <p:tgtEl>
                                          <p:spTgt spid="90114">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90114">
                                            <p:txEl>
                                              <p:pRg st="6" end="6"/>
                                            </p:txEl>
                                          </p:spTgt>
                                        </p:tgtEl>
                                        <p:attrNameLst>
                                          <p:attrName>style.visibility</p:attrName>
                                        </p:attrNameLst>
                                      </p:cBhvr>
                                      <p:to>
                                        <p:strVal val="visible"/>
                                      </p:to>
                                    </p:set>
                                    <p:animEffect transition="in" filter="fade">
                                      <p:cBhvr>
                                        <p:cTn id="22" dur="2000"/>
                                        <p:tgtEl>
                                          <p:spTgt spid="90114">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90114">
                                            <p:txEl>
                                              <p:pRg st="7" end="7"/>
                                            </p:txEl>
                                          </p:spTgt>
                                        </p:tgtEl>
                                        <p:attrNameLst>
                                          <p:attrName>style.visibility</p:attrName>
                                        </p:attrNameLst>
                                      </p:cBhvr>
                                      <p:to>
                                        <p:strVal val="visible"/>
                                      </p:to>
                                    </p:set>
                                    <p:animEffect transition="in" filter="fade">
                                      <p:cBhvr>
                                        <p:cTn id="25" dur="2000"/>
                                        <p:tgtEl>
                                          <p:spTgt spid="90114">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90114">
                                            <p:txEl>
                                              <p:pRg st="8" end="8"/>
                                            </p:txEl>
                                          </p:spTgt>
                                        </p:tgtEl>
                                        <p:attrNameLst>
                                          <p:attrName>style.visibility</p:attrName>
                                        </p:attrNameLst>
                                      </p:cBhvr>
                                      <p:to>
                                        <p:strVal val="visible"/>
                                      </p:to>
                                    </p:set>
                                    <p:animEffect transition="in" filter="fade">
                                      <p:cBhvr>
                                        <p:cTn id="28" dur="2000"/>
                                        <p:tgtEl>
                                          <p:spTgt spid="90114">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90114">
                                            <p:txEl>
                                              <p:pRg st="9" end="9"/>
                                            </p:txEl>
                                          </p:spTgt>
                                        </p:tgtEl>
                                        <p:attrNameLst>
                                          <p:attrName>style.visibility</p:attrName>
                                        </p:attrNameLst>
                                      </p:cBhvr>
                                      <p:to>
                                        <p:strVal val="visible"/>
                                      </p:to>
                                    </p:set>
                                    <p:animEffect transition="in" filter="fade">
                                      <p:cBhvr>
                                        <p:cTn id="31" dur="2000"/>
                                        <p:tgtEl>
                                          <p:spTgt spid="9011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idx="1"/>
          </p:nvPr>
        </p:nvSpPr>
        <p:spPr>
          <a:xfrm>
            <a:off x="381000" y="228600"/>
            <a:ext cx="8229600" cy="4297363"/>
          </a:xfrm>
          <a:ln w="76200" cmpd="tri"/>
        </p:spPr>
        <p:txBody>
          <a:bodyPr/>
          <a:lstStyle/>
          <a:p>
            <a:pPr marL="609600" indent="-609600" algn="r" rtl="1" eaLnBrk="1" hangingPunct="1">
              <a:defRPr/>
            </a:pPr>
            <a:r>
              <a:rPr lang="ar-SA" altLang="en-US" sz="3600" dirty="0" smtClean="0">
                <a:solidFill>
                  <a:srgbClr val="FF9900"/>
                </a:solidFill>
                <a:cs typeface="B Lotus" pitchFamily="2" charset="-78"/>
              </a:rPr>
              <a:t>مميــزي (</a:t>
            </a:r>
            <a:r>
              <a:rPr lang="en-US" altLang="ar-SA" sz="3600" dirty="0" smtClean="0">
                <a:solidFill>
                  <a:srgbClr val="FF9900"/>
                </a:solidFill>
                <a:cs typeface="B Lotus" pitchFamily="2" charset="-78"/>
              </a:rPr>
              <a:t>AUDIT</a:t>
            </a:r>
            <a:r>
              <a:rPr lang="ar-SA" altLang="ar-SA" sz="3600" dirty="0" smtClean="0">
                <a:solidFill>
                  <a:srgbClr val="FF9900"/>
                </a:solidFill>
                <a:cs typeface="B Lotus" pitchFamily="2" charset="-78"/>
              </a:rPr>
              <a:t>)</a:t>
            </a:r>
            <a:r>
              <a:rPr lang="ar-SA" altLang="ar-SA" dirty="0" smtClean="0">
                <a:cs typeface="B Lotus" pitchFamily="2" charset="-78"/>
              </a:rPr>
              <a:t> </a:t>
            </a:r>
            <a:endParaRPr lang="ar-SA" altLang="ar-SA" sz="5400" dirty="0" smtClean="0">
              <a:cs typeface="B Lotus" pitchFamily="2" charset="-78"/>
            </a:endParaRPr>
          </a:p>
          <a:p>
            <a:pPr marL="609600" indent="-609600" algn="r" rtl="1" eaLnBrk="1" hangingPunct="1">
              <a:lnSpc>
                <a:spcPct val="120000"/>
              </a:lnSpc>
              <a:buFontTx/>
              <a:buNone/>
              <a:defRPr/>
            </a:pPr>
            <a:r>
              <a:rPr lang="ar-SA" altLang="ar-SA" sz="4400" dirty="0" smtClean="0">
                <a:cs typeface="B Lotus" pitchFamily="2" charset="-78"/>
              </a:rPr>
              <a:t>   </a:t>
            </a:r>
            <a:r>
              <a:rPr lang="ar-SA" altLang="en-US" sz="2600" dirty="0" smtClean="0">
                <a:cs typeface="B Lotus" pitchFamily="2" charset="-78"/>
              </a:rPr>
              <a:t>فرايند سيستماتيك، مستقل، و مستند براي يافتن شواهد مميـزي و ارزيابي واقع بينانة آنها به منظـور تعيين ميـزان برآورده شدن معيار هاي مميزي</a:t>
            </a:r>
            <a:r>
              <a:rPr lang="en-US" altLang="en-US" sz="2600" dirty="0" smtClean="0">
                <a:cs typeface="B Lotus" pitchFamily="2" charset="-78"/>
              </a:rPr>
              <a:t>.</a:t>
            </a:r>
          </a:p>
          <a:p>
            <a:pPr algn="r" rtl="1" eaLnBrk="1" hangingPunct="1">
              <a:defRPr/>
            </a:pPr>
            <a:r>
              <a:rPr lang="ar-SA" altLang="en-US" sz="4000" dirty="0" smtClean="0">
                <a:solidFill>
                  <a:schemeClr val="accent6">
                    <a:lumMod val="75000"/>
                  </a:schemeClr>
                </a:solidFill>
                <a:cs typeface="B Lotus" pitchFamily="2" charset="-78"/>
              </a:rPr>
              <a:t> معيارهاي مميزي </a:t>
            </a:r>
            <a:r>
              <a:rPr lang="ar-SA" altLang="en-US" sz="2800" dirty="0" smtClean="0">
                <a:solidFill>
                  <a:schemeClr val="accent6">
                    <a:lumMod val="75000"/>
                  </a:schemeClr>
                </a:solidFill>
                <a:cs typeface="B Lotus" pitchFamily="2" charset="-78"/>
              </a:rPr>
              <a:t>(</a:t>
            </a:r>
            <a:r>
              <a:rPr lang="en-US" altLang="ar-SA" sz="2800" dirty="0" smtClean="0">
                <a:solidFill>
                  <a:schemeClr val="accent6">
                    <a:lumMod val="75000"/>
                  </a:schemeClr>
                </a:solidFill>
                <a:cs typeface="B Lotus" pitchFamily="2" charset="-78"/>
              </a:rPr>
              <a:t>AUDIT CRITERIA</a:t>
            </a:r>
            <a:r>
              <a:rPr lang="ar-SA" altLang="ar-SA" sz="2800" dirty="0" smtClean="0">
                <a:solidFill>
                  <a:schemeClr val="accent6">
                    <a:lumMod val="75000"/>
                  </a:schemeClr>
                </a:solidFill>
                <a:cs typeface="B Lotus" pitchFamily="2" charset="-78"/>
              </a:rPr>
              <a:t>) :</a:t>
            </a:r>
          </a:p>
          <a:p>
            <a:pPr algn="just" rtl="1" eaLnBrk="1" hangingPunct="1">
              <a:lnSpc>
                <a:spcPct val="120000"/>
              </a:lnSpc>
              <a:buFontTx/>
              <a:buNone/>
              <a:defRPr/>
            </a:pPr>
            <a:r>
              <a:rPr lang="ar-SA" altLang="ar-SA" sz="4000" dirty="0" smtClean="0">
                <a:cs typeface="B Lotus" pitchFamily="2" charset="-78"/>
              </a:rPr>
              <a:t>   </a:t>
            </a:r>
            <a:r>
              <a:rPr lang="ar-SA" altLang="en-US" dirty="0" smtClean="0">
                <a:cs typeface="B Lotus" pitchFamily="2" charset="-78"/>
              </a:rPr>
              <a:t>مجموعه اي از خط مشي ها، روشهاي اجرايي، يا نيازمنديهايي كه به عنوان مرجع مورد استفاده قرار مي گيرند.</a:t>
            </a:r>
            <a:endParaRPr lang="ar-SA" altLang="en-US" sz="4000" dirty="0" smtClean="0">
              <a:cs typeface="B Lotus" pitchFamily="2" charset="-78"/>
            </a:endParaRPr>
          </a:p>
          <a:p>
            <a:pPr marL="609600" indent="-609600" algn="r" rtl="1" eaLnBrk="1" hangingPunct="1">
              <a:lnSpc>
                <a:spcPct val="120000"/>
              </a:lnSpc>
              <a:buFontTx/>
              <a:buNone/>
              <a:defRPr/>
            </a:pPr>
            <a:r>
              <a:rPr lang="ar-SA" altLang="en-US" sz="4400" dirty="0" smtClean="0">
                <a:cs typeface="B Lotus" pitchFamily="2" charset="-78"/>
              </a:rPr>
              <a:t> </a:t>
            </a:r>
          </a:p>
        </p:txBody>
      </p:sp>
      <p:pic>
        <p:nvPicPr>
          <p:cNvPr id="6" name="Picture 5" descr="inspection_visits2.jpg"/>
          <p:cNvPicPr>
            <a:picLocks noChangeAspect="1"/>
          </p:cNvPicPr>
          <p:nvPr/>
        </p:nvPicPr>
        <p:blipFill>
          <a:blip r:embed="rId2" cstate="print"/>
          <a:stretch>
            <a:fillRect/>
          </a:stretch>
        </p:blipFill>
        <p:spPr>
          <a:xfrm>
            <a:off x="2895600" y="3733800"/>
            <a:ext cx="2055044" cy="2406290"/>
          </a:xfrm>
          <a:prstGeom prst="rect">
            <a:avLst/>
          </a:prstGeom>
          <a:ln>
            <a:noFill/>
          </a:ln>
          <a:effectLst>
            <a:softEdge rad="112500"/>
          </a:effectLst>
        </p:spPr>
      </p:pic>
      <p:pic>
        <p:nvPicPr>
          <p:cNvPr id="94215"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p:cTn id="31"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4">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825500" y="1054100"/>
            <a:ext cx="8007350" cy="4051300"/>
          </a:xfrm>
          <a:prstGeom prst="rect">
            <a:avLst/>
          </a:prstGeom>
          <a:noFill/>
          <a:ln w="76200" cmpd="tri">
            <a:noFill/>
            <a:miter lim="800000"/>
            <a:headEnd/>
            <a:tailEnd/>
          </a:ln>
        </p:spPr>
        <p:txBody>
          <a:bodyPr/>
          <a:lstStyle/>
          <a:p>
            <a:pPr marL="342900" indent="-342900" algn="just" rtl="1">
              <a:spcBef>
                <a:spcPct val="20000"/>
              </a:spcBef>
              <a:defRPr/>
            </a:pPr>
            <a:r>
              <a:rPr lang="ar-SA" altLang="en-US" sz="3800" b="1" dirty="0">
                <a:latin typeface="+mn-lt"/>
                <a:cs typeface="B Lotus" pitchFamily="2" charset="-78"/>
              </a:rPr>
              <a:t>شواهد مميـزي </a:t>
            </a:r>
            <a:r>
              <a:rPr lang="ar-SA" altLang="en-US" sz="3200" b="1" dirty="0">
                <a:latin typeface="+mn-lt"/>
                <a:cs typeface="B Lotus" pitchFamily="2" charset="-78"/>
              </a:rPr>
              <a:t>(</a:t>
            </a:r>
            <a:r>
              <a:rPr lang="en-US" altLang="ar-SA" sz="3200" b="1" dirty="0">
                <a:latin typeface="+mn-lt"/>
                <a:cs typeface="B Lotus" pitchFamily="2" charset="-78"/>
              </a:rPr>
              <a:t>AUDIT EVIDENCE</a:t>
            </a:r>
            <a:r>
              <a:rPr lang="ar-SA" altLang="ar-SA" sz="3200" b="1" dirty="0">
                <a:latin typeface="+mn-lt"/>
                <a:cs typeface="B Lotus" pitchFamily="2" charset="-78"/>
              </a:rPr>
              <a:t>) :</a:t>
            </a:r>
            <a:endParaRPr lang="ar-SA" altLang="ar-SA" sz="5400" b="1" dirty="0">
              <a:latin typeface="+mn-lt"/>
              <a:cs typeface="B Lotus" pitchFamily="2" charset="-78"/>
            </a:endParaRPr>
          </a:p>
          <a:p>
            <a:pPr marL="342900" indent="-342900" algn="just" rtl="1">
              <a:lnSpc>
                <a:spcPct val="120000"/>
              </a:lnSpc>
              <a:spcBef>
                <a:spcPct val="20000"/>
              </a:spcBef>
              <a:defRPr/>
            </a:pPr>
            <a:r>
              <a:rPr lang="ar-SA" altLang="ar-SA" sz="4400" dirty="0">
                <a:latin typeface="+mn-lt"/>
                <a:cs typeface="B Lotus" pitchFamily="2" charset="-78"/>
              </a:rPr>
              <a:t>  </a:t>
            </a:r>
            <a:r>
              <a:rPr lang="ar-SA" altLang="en-US" sz="2600" b="1" dirty="0">
                <a:latin typeface="+mn-lt"/>
                <a:cs typeface="B Lotus" pitchFamily="2" charset="-78"/>
              </a:rPr>
              <a:t>سوابق، اظهارات گوياي واقعيتها يا ديگر اطلاعات مربوط به معيارهاي مورد توافق كه صحت آنها قابل اثبات باشد.</a:t>
            </a:r>
            <a:endParaRPr lang="en-US" altLang="en-US" sz="2600" b="1" dirty="0">
              <a:latin typeface="+mn-lt"/>
              <a:cs typeface="B Lotus" pitchFamily="2" charset="-78"/>
            </a:endParaRPr>
          </a:p>
          <a:p>
            <a:pPr marL="342900" indent="-342900" algn="just" rtl="1">
              <a:lnSpc>
                <a:spcPct val="120000"/>
              </a:lnSpc>
              <a:spcBef>
                <a:spcPct val="20000"/>
              </a:spcBef>
              <a:defRPr/>
            </a:pPr>
            <a:endParaRPr lang="ar-SA" altLang="en-US" sz="2600" dirty="0">
              <a:latin typeface="+mn-lt"/>
              <a:cs typeface="B Lotus" pitchFamily="2" charset="-78"/>
            </a:endParaRPr>
          </a:p>
          <a:p>
            <a:pPr marL="342900" indent="-342900" algn="just" rtl="1">
              <a:lnSpc>
                <a:spcPct val="120000"/>
              </a:lnSpc>
              <a:spcBef>
                <a:spcPct val="20000"/>
              </a:spcBef>
              <a:defRPr/>
            </a:pPr>
            <a:r>
              <a:rPr lang="ar-SA" altLang="en-US" sz="2200" b="1" u="sng" dirty="0">
                <a:latin typeface="+mn-lt"/>
                <a:cs typeface="B Lotus" pitchFamily="2" charset="-78"/>
              </a:rPr>
              <a:t>      </a:t>
            </a:r>
            <a:r>
              <a:rPr lang="ar-SA" altLang="en-US" sz="2200" b="1" dirty="0">
                <a:latin typeface="+mn-lt"/>
                <a:cs typeface="B Lotus" pitchFamily="2" charset="-78"/>
              </a:rPr>
              <a:t>يادآوري: شواهد مميزي ممكن است</a:t>
            </a:r>
            <a:r>
              <a:rPr lang="en-US" altLang="en-US" sz="2200" b="1" dirty="0">
                <a:latin typeface="+mn-lt"/>
                <a:cs typeface="B Lotus" pitchFamily="2" charset="-78"/>
              </a:rPr>
              <a:t> </a:t>
            </a:r>
          </a:p>
          <a:p>
            <a:pPr marL="342900" indent="-342900" algn="just" rtl="1">
              <a:lnSpc>
                <a:spcPct val="120000"/>
              </a:lnSpc>
              <a:spcBef>
                <a:spcPct val="20000"/>
              </a:spcBef>
              <a:defRPr/>
            </a:pPr>
            <a:r>
              <a:rPr lang="ar-SA" altLang="en-US" sz="2200" b="1" dirty="0">
                <a:latin typeface="+mn-lt"/>
                <a:cs typeface="B Lotus" pitchFamily="2" charset="-78"/>
              </a:rPr>
              <a:t> </a:t>
            </a:r>
            <a:r>
              <a:rPr lang="en-US" altLang="en-US" sz="2200" b="1" dirty="0">
                <a:latin typeface="+mn-lt"/>
                <a:cs typeface="B Lotus" pitchFamily="2" charset="-78"/>
              </a:rPr>
              <a:t>              </a:t>
            </a:r>
            <a:r>
              <a:rPr lang="ar-SA" altLang="en-US" sz="2200" b="1" dirty="0">
                <a:latin typeface="+mn-lt"/>
                <a:cs typeface="B Lotus" pitchFamily="2" charset="-78"/>
              </a:rPr>
              <a:t>كمي يا وصفي باشند</a:t>
            </a:r>
            <a:r>
              <a:rPr lang="en-US" altLang="en-US" sz="2200" b="1" dirty="0">
                <a:latin typeface="+mn-lt"/>
                <a:cs typeface="B Lotus" pitchFamily="2" charset="-78"/>
              </a:rPr>
              <a:t>.</a:t>
            </a:r>
            <a:endParaRPr lang="ar-SA" altLang="en-US" sz="3200" b="1" dirty="0">
              <a:latin typeface="+mn-lt"/>
              <a:cs typeface="B Lotus" pitchFamily="2" charset="-78"/>
            </a:endParaRPr>
          </a:p>
        </p:txBody>
      </p:sp>
      <p:pic>
        <p:nvPicPr>
          <p:cNvPr id="7" name="Picture 6" descr="sideImg_Solutions.jpg"/>
          <p:cNvPicPr>
            <a:picLocks noChangeAspect="1"/>
          </p:cNvPicPr>
          <p:nvPr/>
        </p:nvPicPr>
        <p:blipFill>
          <a:blip r:embed="rId2" cstate="print"/>
          <a:stretch>
            <a:fillRect/>
          </a:stretch>
        </p:blipFill>
        <p:spPr>
          <a:xfrm>
            <a:off x="792480" y="3498309"/>
            <a:ext cx="3779520" cy="3171510"/>
          </a:xfrm>
          <a:prstGeom prst="rect">
            <a:avLst/>
          </a:prstGeom>
          <a:ln>
            <a:noFill/>
          </a:ln>
          <a:effectLst>
            <a:softEdge rad="112500"/>
          </a:effectLst>
        </p:spPr>
      </p:pic>
      <p:pic>
        <p:nvPicPr>
          <p:cNvPr id="8" name="Picture 7" descr="evidence2010.jpg"/>
          <p:cNvPicPr>
            <a:picLocks noChangeAspect="1"/>
          </p:cNvPicPr>
          <p:nvPr/>
        </p:nvPicPr>
        <p:blipFill>
          <a:blip r:embed="rId3" cstate="print"/>
          <a:stretch>
            <a:fillRect/>
          </a:stretch>
        </p:blipFill>
        <p:spPr>
          <a:xfrm>
            <a:off x="304800" y="228600"/>
            <a:ext cx="1333500" cy="1238250"/>
          </a:xfrm>
          <a:prstGeom prst="rect">
            <a:avLst/>
          </a:prstGeom>
          <a:ln>
            <a:noFill/>
          </a:ln>
          <a:effectLst>
            <a:softEdge rad="112500"/>
          </a:effectLst>
        </p:spPr>
      </p:pic>
      <p:pic>
        <p:nvPicPr>
          <p:cNvPr id="95240" name="Picture 10"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xEl>
                                              <p:pRg st="3" end="3"/>
                                            </p:txEl>
                                          </p:spTgt>
                                        </p:tgtEl>
                                      </p:cBhvr>
                                    </p:animEffect>
                                    <p:animScale>
                                      <p:cBhvr>
                                        <p:cTn id="7" dur="250" autoRev="1" fill="hold"/>
                                        <p:tgtEl>
                                          <p:spTgt spid="6">
                                            <p:txEl>
                                              <p:pRg st="3" end="3"/>
                                            </p:txEl>
                                          </p:spTgt>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6">
                                            <p:txEl>
                                              <p:pRg st="4" end="4"/>
                                            </p:txEl>
                                          </p:spTgt>
                                        </p:tgtEl>
                                      </p:cBhvr>
                                    </p:animEffect>
                                    <p:animScale>
                                      <p:cBhvr>
                                        <p:cTn id="10" dur="250" autoRev="1" fill="hold"/>
                                        <p:tgtEl>
                                          <p:spTgt spid="6">
                                            <p:txEl>
                                              <p:pRg st="4" end="4"/>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idx="1"/>
          </p:nvPr>
        </p:nvSpPr>
        <p:spPr>
          <a:xfrm>
            <a:off x="457200" y="2484438"/>
            <a:ext cx="8229600" cy="4525962"/>
          </a:xfrm>
        </p:spPr>
        <p:txBody>
          <a:bodyPr/>
          <a:lstStyle/>
          <a:p>
            <a:pPr algn="just" rtl="1" eaLnBrk="1" hangingPunct="1">
              <a:buFont typeface="Wingdings" pitchFamily="2" charset="2"/>
              <a:buChar char="§"/>
            </a:pPr>
            <a:r>
              <a:rPr lang="ar-SA" altLang="en-US" sz="3800" smtClean="0">
                <a:cs typeface="B Lotus" pitchFamily="2" charset="-78"/>
              </a:rPr>
              <a:t>برنامة مميـزي </a:t>
            </a:r>
            <a:r>
              <a:rPr lang="ar-SA" altLang="en-US" smtClean="0">
                <a:cs typeface="B Lotus" pitchFamily="2" charset="-78"/>
              </a:rPr>
              <a:t>(</a:t>
            </a:r>
            <a:r>
              <a:rPr lang="en-US" altLang="ar-SA" smtClean="0">
                <a:cs typeface="B Lotus" pitchFamily="2" charset="-78"/>
              </a:rPr>
              <a:t>AUDIT PROGRAMME</a:t>
            </a:r>
            <a:r>
              <a:rPr lang="ar-SA" altLang="ar-SA" smtClean="0">
                <a:cs typeface="B Lotus" pitchFamily="2" charset="-78"/>
              </a:rPr>
              <a:t>)</a:t>
            </a:r>
            <a:r>
              <a:rPr lang="ar-SA" altLang="ar-SA" sz="3400" smtClean="0">
                <a:cs typeface="B Lotus" pitchFamily="2" charset="-78"/>
              </a:rPr>
              <a:t> :</a:t>
            </a:r>
            <a:endParaRPr lang="ar-SA" altLang="ar-SA" sz="5400" smtClean="0">
              <a:cs typeface="B Lotus" pitchFamily="2" charset="-78"/>
            </a:endParaRPr>
          </a:p>
          <a:p>
            <a:pPr algn="just" rtl="1" eaLnBrk="1" hangingPunct="1">
              <a:lnSpc>
                <a:spcPct val="120000"/>
              </a:lnSpc>
              <a:buFontTx/>
              <a:buNone/>
            </a:pPr>
            <a:r>
              <a:rPr lang="ar-SA" altLang="ar-SA" sz="4400" smtClean="0">
                <a:cs typeface="B Lotus" pitchFamily="2" charset="-78"/>
              </a:rPr>
              <a:t>  </a:t>
            </a:r>
            <a:r>
              <a:rPr lang="ar-SA" altLang="en-US" sz="2600" smtClean="0">
                <a:cs typeface="B Lotus" pitchFamily="2" charset="-78"/>
              </a:rPr>
              <a:t>مجموعه اي از يك يا چند مميزي كه در چارچوب زماني خاص و در راستاي منظوري خاص طرح ريزي شده است.</a:t>
            </a:r>
            <a:endParaRPr lang="en-US" altLang="en-US" sz="2600" smtClean="0">
              <a:cs typeface="B Lotus" pitchFamily="2" charset="-78"/>
            </a:endParaRPr>
          </a:p>
          <a:p>
            <a:pPr algn="just" rtl="1" eaLnBrk="1" hangingPunct="1">
              <a:lnSpc>
                <a:spcPct val="120000"/>
              </a:lnSpc>
              <a:buFontTx/>
              <a:buNone/>
            </a:pPr>
            <a:endParaRPr lang="ar-SA" altLang="en-US" sz="4400" smtClean="0">
              <a:cs typeface="B Lotus" pitchFamily="2" charset="-78"/>
            </a:endParaRPr>
          </a:p>
        </p:txBody>
      </p:sp>
      <p:sp>
        <p:nvSpPr>
          <p:cNvPr id="6" name="Rectangle 2"/>
          <p:cNvSpPr txBox="1">
            <a:spLocks noChangeArrowheads="1"/>
          </p:cNvSpPr>
          <p:nvPr/>
        </p:nvSpPr>
        <p:spPr bwMode="auto">
          <a:xfrm>
            <a:off x="490538" y="4724400"/>
            <a:ext cx="8272462" cy="1981200"/>
          </a:xfrm>
          <a:prstGeom prst="rect">
            <a:avLst/>
          </a:prstGeom>
          <a:noFill/>
          <a:ln w="76200" cmpd="tri">
            <a:noFill/>
            <a:miter lim="800000"/>
            <a:headEnd/>
            <a:tailEnd/>
          </a:ln>
        </p:spPr>
        <p:txBody>
          <a:bodyPr/>
          <a:lstStyle/>
          <a:p>
            <a:pPr marL="342900" indent="-342900" algn="just" rtl="1">
              <a:lnSpc>
                <a:spcPct val="90000"/>
              </a:lnSpc>
              <a:spcBef>
                <a:spcPct val="10000"/>
              </a:spcBef>
              <a:buFont typeface="Wingdings" pitchFamily="2" charset="2"/>
              <a:buChar char="§"/>
              <a:defRPr/>
            </a:pPr>
            <a:r>
              <a:rPr lang="ar-SA" altLang="en-US" sz="3800" b="1" dirty="0">
                <a:latin typeface="+mn-lt"/>
                <a:cs typeface="B Lotus" pitchFamily="2" charset="-78"/>
              </a:rPr>
              <a:t>مميـزي شـونده </a:t>
            </a:r>
            <a:r>
              <a:rPr lang="ar-SA" altLang="en-US" sz="3200" b="1" dirty="0">
                <a:latin typeface="+mn-lt"/>
                <a:cs typeface="B Lotus" pitchFamily="2" charset="-78"/>
              </a:rPr>
              <a:t>(</a:t>
            </a:r>
            <a:r>
              <a:rPr lang="en-US" altLang="ar-SA" sz="3200" b="1" dirty="0">
                <a:latin typeface="+mn-lt"/>
                <a:cs typeface="B Lotus" pitchFamily="2" charset="-78"/>
              </a:rPr>
              <a:t>AUDITEE</a:t>
            </a:r>
            <a:r>
              <a:rPr lang="ar-SA" altLang="ar-SA" sz="3200" b="1" dirty="0">
                <a:latin typeface="+mn-lt"/>
                <a:cs typeface="B Lotus" pitchFamily="2" charset="-78"/>
              </a:rPr>
              <a:t>) :</a:t>
            </a:r>
            <a:endParaRPr lang="en-US" altLang="ar-SA" sz="3200" b="1" dirty="0">
              <a:latin typeface="+mn-lt"/>
              <a:cs typeface="B Lotus" pitchFamily="2" charset="-78"/>
            </a:endParaRPr>
          </a:p>
          <a:p>
            <a:pPr marL="342900" indent="-342900" algn="just" rtl="1">
              <a:lnSpc>
                <a:spcPct val="90000"/>
              </a:lnSpc>
              <a:spcBef>
                <a:spcPct val="10000"/>
              </a:spcBef>
              <a:defRPr/>
            </a:pPr>
            <a:endParaRPr lang="en-US" altLang="ar-SA" sz="2800" b="1" dirty="0">
              <a:latin typeface="+mn-lt"/>
              <a:cs typeface="B Lotus" pitchFamily="2" charset="-78"/>
            </a:endParaRPr>
          </a:p>
          <a:p>
            <a:pPr marL="342900" indent="-342900" algn="just" rtl="1">
              <a:lnSpc>
                <a:spcPct val="90000"/>
              </a:lnSpc>
              <a:spcBef>
                <a:spcPct val="10000"/>
              </a:spcBef>
              <a:defRPr/>
            </a:pPr>
            <a:r>
              <a:rPr lang="ar-SA" altLang="en-US" sz="2600" b="1" dirty="0">
                <a:latin typeface="+mn-lt"/>
                <a:cs typeface="B Lotus" pitchFamily="2" charset="-78"/>
              </a:rPr>
              <a:t>سازماني كه مورد مميزي قرار مي گيرد.</a:t>
            </a:r>
            <a:endParaRPr lang="ar-SA" altLang="en-US" b="1" dirty="0">
              <a:latin typeface="+mn-lt"/>
              <a:cs typeface="B Lotus" pitchFamily="2" charset="-78"/>
            </a:endParaRPr>
          </a:p>
          <a:p>
            <a:pPr marL="342900" indent="-342900" algn="just">
              <a:lnSpc>
                <a:spcPct val="90000"/>
              </a:lnSpc>
              <a:spcBef>
                <a:spcPct val="10000"/>
              </a:spcBef>
              <a:defRPr/>
            </a:pPr>
            <a:endParaRPr lang="en-US" altLang="en-US" sz="2800" b="1" dirty="0">
              <a:latin typeface="+mn-lt"/>
              <a:ea typeface="nazanin"/>
              <a:cs typeface="B Lotus" pitchFamily="2" charset="-78"/>
            </a:endParaRPr>
          </a:p>
        </p:txBody>
      </p:sp>
      <p:pic>
        <p:nvPicPr>
          <p:cNvPr id="7" name="Picture 6" descr="organization-alignment.jpg"/>
          <p:cNvPicPr>
            <a:picLocks noChangeAspect="1"/>
          </p:cNvPicPr>
          <p:nvPr/>
        </p:nvPicPr>
        <p:blipFill>
          <a:blip r:embed="rId2" cstate="print"/>
          <a:stretch>
            <a:fillRect/>
          </a:stretch>
        </p:blipFill>
        <p:spPr>
          <a:xfrm>
            <a:off x="2743200" y="152400"/>
            <a:ext cx="5627844" cy="2152650"/>
          </a:xfrm>
          <a:prstGeom prst="rect">
            <a:avLst/>
          </a:prstGeom>
          <a:ln>
            <a:noFill/>
          </a:ln>
          <a:effectLst>
            <a:softEdge rad="112500"/>
          </a:effectLst>
        </p:spPr>
      </p:pic>
      <p:pic>
        <p:nvPicPr>
          <p:cNvPr id="96264"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5209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93186">
                                            <p:txEl>
                                              <p:pRg st="0" end="0"/>
                                            </p:txEl>
                                          </p:spTgt>
                                        </p:tgtEl>
                                        <p:attrNameLst>
                                          <p:attrName>style.visibility</p:attrName>
                                        </p:attrNameLst>
                                      </p:cBhvr>
                                      <p:to>
                                        <p:strVal val="visible"/>
                                      </p:to>
                                    </p:set>
                                    <p:animEffect transition="in" filter="dissolve">
                                      <p:cBhvr>
                                        <p:cTn id="7" dur="500"/>
                                        <p:tgtEl>
                                          <p:spTgt spid="931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93186">
                                            <p:txEl>
                                              <p:pRg st="1" end="1"/>
                                            </p:txEl>
                                          </p:spTgt>
                                        </p:tgtEl>
                                        <p:attrNameLst>
                                          <p:attrName>style.visibility</p:attrName>
                                        </p:attrNameLst>
                                      </p:cBhvr>
                                      <p:to>
                                        <p:strVal val="visible"/>
                                      </p:to>
                                    </p:set>
                                    <p:animEffect transition="in" filter="dissolve">
                                      <p:cBhvr>
                                        <p:cTn id="12" dur="500"/>
                                        <p:tgtEl>
                                          <p:spTgt spid="9318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ssolve">
                                      <p:cBhvr>
                                        <p:cTn id="17" dur="500"/>
                                        <p:tgtEl>
                                          <p:spTgt spid="6">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dissolve">
                                      <p:cBhvr>
                                        <p:cTn id="2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8"/>
          <p:cNvSpPr>
            <a:spLocks noChangeArrowheads="1"/>
          </p:cNvSpPr>
          <p:nvPr/>
        </p:nvSpPr>
        <p:spPr bwMode="auto">
          <a:xfrm>
            <a:off x="0" y="1219200"/>
            <a:ext cx="8991600" cy="5502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lnSpc>
                <a:spcPct val="90000"/>
              </a:lnSpc>
              <a:spcBef>
                <a:spcPct val="10000"/>
              </a:spcBef>
            </a:pPr>
            <a:r>
              <a:rPr lang="ar-SA" altLang="en-US" sz="2800" b="1">
                <a:cs typeface="B Lotus" pitchFamily="2" charset="-78"/>
              </a:rPr>
              <a:t>مميــز </a:t>
            </a:r>
            <a:r>
              <a:rPr lang="ar-SA" altLang="en-US" b="1">
                <a:cs typeface="B Lotus" pitchFamily="2" charset="-78"/>
              </a:rPr>
              <a:t>(</a:t>
            </a:r>
            <a:r>
              <a:rPr lang="en-US" altLang="ar-SA" b="1">
                <a:cs typeface="B Lotus" pitchFamily="2" charset="-78"/>
              </a:rPr>
              <a:t>AUDITOR</a:t>
            </a:r>
            <a:r>
              <a:rPr lang="ar-SA" altLang="ar-SA" b="1">
                <a:cs typeface="B Lotus" pitchFamily="2" charset="-78"/>
              </a:rPr>
              <a:t>)</a:t>
            </a:r>
            <a:r>
              <a:rPr lang="ar-SA" altLang="ar-SA" sz="2400" b="1">
                <a:cs typeface="B Lotus" pitchFamily="2" charset="-78"/>
              </a:rPr>
              <a:t> :</a:t>
            </a:r>
            <a:endParaRPr lang="ar-SA" altLang="ar-SA" sz="4000" b="1">
              <a:cs typeface="B Lotus" pitchFamily="2" charset="-78"/>
            </a:endParaRPr>
          </a:p>
          <a:p>
            <a:pPr algn="r" rtl="1">
              <a:spcBef>
                <a:spcPct val="10000"/>
              </a:spcBef>
            </a:pPr>
            <a:r>
              <a:rPr lang="ar-SA" altLang="en-US" b="1">
                <a:cs typeface="B Lotus" pitchFamily="2" charset="-78"/>
              </a:rPr>
              <a:t>شخص واجد صلاحيت براي اجراي مميـزي</a:t>
            </a:r>
          </a:p>
          <a:p>
            <a:pPr algn="r" rtl="1">
              <a:spcBef>
                <a:spcPct val="10000"/>
              </a:spcBef>
            </a:pPr>
            <a:endParaRPr lang="en-US" altLang="en-US" b="1">
              <a:cs typeface="B Lotus" pitchFamily="2" charset="-78"/>
            </a:endParaRPr>
          </a:p>
          <a:p>
            <a:pPr algn="r" rtl="1">
              <a:lnSpc>
                <a:spcPct val="90000"/>
              </a:lnSpc>
              <a:spcBef>
                <a:spcPct val="10000"/>
              </a:spcBef>
            </a:pPr>
            <a:endParaRPr lang="en-US" altLang="en-US" sz="1200">
              <a:cs typeface="B Lotus" pitchFamily="2" charset="-78"/>
            </a:endParaRPr>
          </a:p>
          <a:p>
            <a:pPr algn="r" rtl="1">
              <a:lnSpc>
                <a:spcPct val="90000"/>
              </a:lnSpc>
              <a:spcBef>
                <a:spcPct val="10000"/>
              </a:spcBef>
            </a:pPr>
            <a:r>
              <a:rPr lang="ar-SA" altLang="en-US" sz="2800" b="1">
                <a:cs typeface="B Lotus" pitchFamily="2" charset="-78"/>
              </a:rPr>
              <a:t>صلاحيت </a:t>
            </a:r>
            <a:r>
              <a:rPr lang="ar-SA" altLang="en-US" b="1">
                <a:cs typeface="B Lotus" pitchFamily="2" charset="-78"/>
              </a:rPr>
              <a:t>(</a:t>
            </a:r>
            <a:r>
              <a:rPr lang="en-US" altLang="ar-SA" b="1">
                <a:cs typeface="B Lotus" pitchFamily="2" charset="-78"/>
              </a:rPr>
              <a:t>COMPETENCE</a:t>
            </a:r>
            <a:r>
              <a:rPr lang="ar-SA" altLang="ar-SA" b="1">
                <a:cs typeface="B Lotus" pitchFamily="2" charset="-78"/>
              </a:rPr>
              <a:t>) :</a:t>
            </a:r>
            <a:endParaRPr lang="ar-SA" altLang="ar-SA" sz="4000" b="1">
              <a:cs typeface="B Lotus" pitchFamily="2" charset="-78"/>
            </a:endParaRPr>
          </a:p>
          <a:p>
            <a:pPr algn="r" rtl="1">
              <a:spcBef>
                <a:spcPct val="10000"/>
              </a:spcBef>
            </a:pPr>
            <a:r>
              <a:rPr lang="ar-SA" altLang="en-US" b="1">
                <a:cs typeface="B Lotus" pitchFamily="2" charset="-78"/>
              </a:rPr>
              <a:t>قابليت اثبات شده براي اعمال دانش و مهارت</a:t>
            </a:r>
          </a:p>
          <a:p>
            <a:pPr algn="r" rtl="1">
              <a:spcBef>
                <a:spcPct val="10000"/>
              </a:spcBef>
            </a:pPr>
            <a:endParaRPr lang="en-US" altLang="en-US">
              <a:cs typeface="B Lotus" pitchFamily="2" charset="-78"/>
            </a:endParaRPr>
          </a:p>
          <a:p>
            <a:pPr algn="r" rtl="1">
              <a:lnSpc>
                <a:spcPct val="90000"/>
              </a:lnSpc>
              <a:spcBef>
                <a:spcPct val="10000"/>
              </a:spcBef>
            </a:pPr>
            <a:endParaRPr lang="en-US" altLang="en-US" sz="1200">
              <a:cs typeface="B Lotus" pitchFamily="2" charset="-78"/>
            </a:endParaRPr>
          </a:p>
          <a:p>
            <a:pPr algn="r" rtl="1">
              <a:spcBef>
                <a:spcPct val="10000"/>
              </a:spcBef>
            </a:pPr>
            <a:r>
              <a:rPr lang="ar-SA" altLang="en-US" sz="2800" b="1">
                <a:cs typeface="B Lotus" pitchFamily="2" charset="-78"/>
              </a:rPr>
              <a:t>تيم مميــزي </a:t>
            </a:r>
            <a:r>
              <a:rPr lang="ar-SA" altLang="en-US" b="1">
                <a:cs typeface="B Lotus" pitchFamily="2" charset="-78"/>
              </a:rPr>
              <a:t>(</a:t>
            </a:r>
            <a:r>
              <a:rPr lang="en-US" altLang="ar-SA" b="1">
                <a:cs typeface="B Lotus" pitchFamily="2" charset="-78"/>
              </a:rPr>
              <a:t>AUDIT TEAM</a:t>
            </a:r>
            <a:r>
              <a:rPr lang="ar-SA" altLang="ar-SA" b="1">
                <a:cs typeface="B Lotus" pitchFamily="2" charset="-78"/>
              </a:rPr>
              <a:t>) :</a:t>
            </a:r>
            <a:endParaRPr lang="ar-SA" altLang="ar-SA" sz="4000" b="1">
              <a:cs typeface="B Lotus" pitchFamily="2" charset="-78"/>
            </a:endParaRPr>
          </a:p>
          <a:p>
            <a:pPr algn="r" rtl="1">
              <a:spcBef>
                <a:spcPct val="10000"/>
              </a:spcBef>
            </a:pPr>
            <a:r>
              <a:rPr lang="ar-SA" altLang="en-US" b="1">
                <a:cs typeface="B Lotus" pitchFamily="2" charset="-78"/>
              </a:rPr>
              <a:t>يك مميـز يا بيشتر كه يك مميـزي را انجام مي دهند</a:t>
            </a:r>
            <a:r>
              <a:rPr lang="en-US" altLang="en-US" b="1">
                <a:cs typeface="B Lotus" pitchFamily="2" charset="-78"/>
              </a:rPr>
              <a:t>.</a:t>
            </a:r>
          </a:p>
          <a:p>
            <a:pPr algn="r" rtl="1">
              <a:spcBef>
                <a:spcPct val="10000"/>
              </a:spcBef>
            </a:pPr>
            <a:endParaRPr lang="en-US" altLang="en-US" b="1">
              <a:cs typeface="B Lotus" pitchFamily="2" charset="-78"/>
            </a:endParaRPr>
          </a:p>
          <a:p>
            <a:pPr algn="r" rtl="1">
              <a:lnSpc>
                <a:spcPct val="90000"/>
              </a:lnSpc>
              <a:spcBef>
                <a:spcPct val="10000"/>
              </a:spcBef>
            </a:pPr>
            <a:r>
              <a:rPr lang="ar-SA" altLang="en-US" sz="2800" b="1">
                <a:cs typeface="B Lotus" pitchFamily="2" charset="-78"/>
              </a:rPr>
              <a:t>يافته هاي مميـزي</a:t>
            </a:r>
            <a:r>
              <a:rPr lang="ar-SA" altLang="en-US" sz="4000" b="1">
                <a:cs typeface="B Lotus" pitchFamily="2" charset="-78"/>
              </a:rPr>
              <a:t> </a:t>
            </a:r>
            <a:r>
              <a:rPr lang="ar-SA" altLang="en-US" b="1">
                <a:cs typeface="B Lotus" pitchFamily="2" charset="-78"/>
              </a:rPr>
              <a:t>(</a:t>
            </a:r>
            <a:r>
              <a:rPr lang="en-US" altLang="ar-SA" b="1">
                <a:cs typeface="B Lotus" pitchFamily="2" charset="-78"/>
              </a:rPr>
              <a:t>AUDIT FINDINGS</a:t>
            </a:r>
            <a:r>
              <a:rPr lang="ar-SA" altLang="ar-SA" b="1">
                <a:cs typeface="B Lotus" pitchFamily="2" charset="-78"/>
              </a:rPr>
              <a:t>) :</a:t>
            </a:r>
            <a:endParaRPr lang="ar-SA" altLang="ar-SA" sz="3200">
              <a:cs typeface="B Lotus" pitchFamily="2" charset="-78"/>
            </a:endParaRPr>
          </a:p>
          <a:p>
            <a:pPr algn="r" rtl="1">
              <a:lnSpc>
                <a:spcPct val="80000"/>
              </a:lnSpc>
              <a:spcBef>
                <a:spcPct val="10000"/>
              </a:spcBef>
            </a:pPr>
            <a:r>
              <a:rPr lang="ar-SA" altLang="ar-SA" sz="3200">
                <a:cs typeface="B Lotus" pitchFamily="2" charset="-78"/>
              </a:rPr>
              <a:t>   </a:t>
            </a:r>
            <a:r>
              <a:rPr lang="ar-SA" altLang="en-US" b="1">
                <a:cs typeface="B Lotus" pitchFamily="2" charset="-78"/>
              </a:rPr>
              <a:t>نتايج ارزيابي شواهد مميـزي به دست آمده در قياس با معيارهاي مميـزي.</a:t>
            </a:r>
          </a:p>
          <a:p>
            <a:pPr algn="r" rtl="1">
              <a:spcBef>
                <a:spcPct val="10000"/>
              </a:spcBef>
            </a:pPr>
            <a:endParaRPr lang="ar-SA" altLang="en-US" sz="2800">
              <a:cs typeface="B Lotus" pitchFamily="2" charset="-78"/>
            </a:endParaRPr>
          </a:p>
        </p:txBody>
      </p:sp>
      <p:pic>
        <p:nvPicPr>
          <p:cNvPr id="10" name="Picture 9" descr="Team%20puzzle.jpg"/>
          <p:cNvPicPr>
            <a:picLocks noChangeAspect="1"/>
          </p:cNvPicPr>
          <p:nvPr/>
        </p:nvPicPr>
        <p:blipFill>
          <a:blip r:embed="rId2" cstate="print"/>
          <a:stretch>
            <a:fillRect/>
          </a:stretch>
        </p:blipFill>
        <p:spPr>
          <a:xfrm>
            <a:off x="0" y="1752600"/>
            <a:ext cx="4673600" cy="3505200"/>
          </a:xfrm>
          <a:prstGeom prst="rect">
            <a:avLst/>
          </a:prstGeom>
          <a:ln>
            <a:noFill/>
          </a:ln>
          <a:effectLst>
            <a:softEdge rad="112500"/>
          </a:effectLst>
        </p:spPr>
      </p:pic>
      <p:sp>
        <p:nvSpPr>
          <p:cNvPr id="11" name="Title 5"/>
          <p:cNvSpPr>
            <a:spLocks noGrp="1"/>
          </p:cNvSpPr>
          <p:nvPr>
            <p:ph type="title"/>
          </p:nvPr>
        </p:nvSpPr>
        <p:spPr>
          <a:xfrm>
            <a:off x="2057400" y="381000"/>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97288"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 calcmode="lin" valueType="num">
                                      <p:cBhvr additive="base">
                                        <p:cTn id="7" dur="5000" fill="hold"/>
                                        <p:tgtEl>
                                          <p:spTgt spid="94211">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94211">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94211">
                                            <p:txEl>
                                              <p:pRg st="1" end="1"/>
                                            </p:txEl>
                                          </p:spTgt>
                                        </p:tgtEl>
                                        <p:attrNameLst>
                                          <p:attrName>style.visibility</p:attrName>
                                        </p:attrNameLst>
                                      </p:cBhvr>
                                      <p:to>
                                        <p:strVal val="visible"/>
                                      </p:to>
                                    </p:set>
                                    <p:anim calcmode="lin" valueType="num">
                                      <p:cBhvr additive="base">
                                        <p:cTn id="11" dur="5000" fill="hold"/>
                                        <p:tgtEl>
                                          <p:spTgt spid="94211">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942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7" presetClass="entr" presetSubtype="4" fill="hold" nodeType="clickEffect">
                                  <p:stCondLst>
                                    <p:cond delay="0"/>
                                  </p:stCondLst>
                                  <p:childTnLst>
                                    <p:set>
                                      <p:cBhvr>
                                        <p:cTn id="16" dur="1" fill="hold">
                                          <p:stCondLst>
                                            <p:cond delay="0"/>
                                          </p:stCondLst>
                                        </p:cTn>
                                        <p:tgtEl>
                                          <p:spTgt spid="94211">
                                            <p:txEl>
                                              <p:pRg st="4" end="4"/>
                                            </p:txEl>
                                          </p:spTgt>
                                        </p:tgtEl>
                                        <p:attrNameLst>
                                          <p:attrName>style.visibility</p:attrName>
                                        </p:attrNameLst>
                                      </p:cBhvr>
                                      <p:to>
                                        <p:strVal val="visible"/>
                                      </p:to>
                                    </p:set>
                                    <p:anim calcmode="lin" valueType="num">
                                      <p:cBhvr additive="base">
                                        <p:cTn id="17" dur="5000" fill="hold"/>
                                        <p:tgtEl>
                                          <p:spTgt spid="94211">
                                            <p:txEl>
                                              <p:pRg st="4" end="4"/>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94211">
                                            <p:txEl>
                                              <p:pRg st="4" end="4"/>
                                            </p:txEl>
                                          </p:spTgt>
                                        </p:tgtEl>
                                        <p:attrNameLst>
                                          <p:attrName>ppt_y</p:attrName>
                                        </p:attrNameLst>
                                      </p:cBhvr>
                                      <p:tavLst>
                                        <p:tav tm="0">
                                          <p:val>
                                            <p:strVal val="1+#ppt_h/2"/>
                                          </p:val>
                                        </p:tav>
                                        <p:tav tm="100000">
                                          <p:val>
                                            <p:strVal val="#ppt_y"/>
                                          </p:val>
                                        </p:tav>
                                      </p:tavLst>
                                    </p:anim>
                                  </p:childTnLst>
                                </p:cTn>
                              </p:par>
                              <p:par>
                                <p:cTn id="19" presetID="7" presetClass="entr" presetSubtype="4" fill="hold" nodeType="withEffect">
                                  <p:stCondLst>
                                    <p:cond delay="0"/>
                                  </p:stCondLst>
                                  <p:childTnLst>
                                    <p:set>
                                      <p:cBhvr>
                                        <p:cTn id="20" dur="1" fill="hold">
                                          <p:stCondLst>
                                            <p:cond delay="0"/>
                                          </p:stCondLst>
                                        </p:cTn>
                                        <p:tgtEl>
                                          <p:spTgt spid="94211">
                                            <p:txEl>
                                              <p:pRg st="5" end="5"/>
                                            </p:txEl>
                                          </p:spTgt>
                                        </p:tgtEl>
                                        <p:attrNameLst>
                                          <p:attrName>style.visibility</p:attrName>
                                        </p:attrNameLst>
                                      </p:cBhvr>
                                      <p:to>
                                        <p:strVal val="visible"/>
                                      </p:to>
                                    </p:set>
                                    <p:anim calcmode="lin" valueType="num">
                                      <p:cBhvr additive="base">
                                        <p:cTn id="21" dur="5000" fill="hold"/>
                                        <p:tgtEl>
                                          <p:spTgt spid="94211">
                                            <p:txEl>
                                              <p:pRg st="5" end="5"/>
                                            </p:txEl>
                                          </p:spTgt>
                                        </p:tgtEl>
                                        <p:attrNameLst>
                                          <p:attrName>ppt_x</p:attrName>
                                        </p:attrNameLst>
                                      </p:cBhvr>
                                      <p:tavLst>
                                        <p:tav tm="0">
                                          <p:val>
                                            <p:strVal val="#ppt_x"/>
                                          </p:val>
                                        </p:tav>
                                        <p:tav tm="100000">
                                          <p:val>
                                            <p:strVal val="#ppt_x"/>
                                          </p:val>
                                        </p:tav>
                                      </p:tavLst>
                                    </p:anim>
                                    <p:anim calcmode="lin" valueType="num">
                                      <p:cBhvr additive="base">
                                        <p:cTn id="22" dur="5000" fill="hold"/>
                                        <p:tgtEl>
                                          <p:spTgt spid="942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7" presetClass="entr" presetSubtype="4" fill="hold" nodeType="clickEffect">
                                  <p:stCondLst>
                                    <p:cond delay="0"/>
                                  </p:stCondLst>
                                  <p:childTnLst>
                                    <p:set>
                                      <p:cBhvr>
                                        <p:cTn id="26" dur="1" fill="hold">
                                          <p:stCondLst>
                                            <p:cond delay="0"/>
                                          </p:stCondLst>
                                        </p:cTn>
                                        <p:tgtEl>
                                          <p:spTgt spid="94211">
                                            <p:txEl>
                                              <p:pRg st="8" end="8"/>
                                            </p:txEl>
                                          </p:spTgt>
                                        </p:tgtEl>
                                        <p:attrNameLst>
                                          <p:attrName>style.visibility</p:attrName>
                                        </p:attrNameLst>
                                      </p:cBhvr>
                                      <p:to>
                                        <p:strVal val="visible"/>
                                      </p:to>
                                    </p:set>
                                    <p:anim calcmode="lin" valueType="num">
                                      <p:cBhvr additive="base">
                                        <p:cTn id="27" dur="5000" fill="hold"/>
                                        <p:tgtEl>
                                          <p:spTgt spid="94211">
                                            <p:txEl>
                                              <p:pRg st="8" end="8"/>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94211">
                                            <p:txEl>
                                              <p:pRg st="8" end="8"/>
                                            </p:txEl>
                                          </p:spTgt>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94211">
                                            <p:txEl>
                                              <p:pRg st="9" end="9"/>
                                            </p:txEl>
                                          </p:spTgt>
                                        </p:tgtEl>
                                        <p:attrNameLst>
                                          <p:attrName>style.visibility</p:attrName>
                                        </p:attrNameLst>
                                      </p:cBhvr>
                                      <p:to>
                                        <p:strVal val="visible"/>
                                      </p:to>
                                    </p:set>
                                    <p:anim calcmode="lin" valueType="num">
                                      <p:cBhvr additive="base">
                                        <p:cTn id="31" dur="5000" fill="hold"/>
                                        <p:tgtEl>
                                          <p:spTgt spid="94211">
                                            <p:txEl>
                                              <p:pRg st="9" end="9"/>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942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7" presetClass="entr" presetSubtype="4" fill="hold" nodeType="clickEffect">
                                  <p:stCondLst>
                                    <p:cond delay="0"/>
                                  </p:stCondLst>
                                  <p:childTnLst>
                                    <p:set>
                                      <p:cBhvr>
                                        <p:cTn id="36" dur="1" fill="hold">
                                          <p:stCondLst>
                                            <p:cond delay="0"/>
                                          </p:stCondLst>
                                        </p:cTn>
                                        <p:tgtEl>
                                          <p:spTgt spid="94211">
                                            <p:txEl>
                                              <p:pRg st="11" end="11"/>
                                            </p:txEl>
                                          </p:spTgt>
                                        </p:tgtEl>
                                        <p:attrNameLst>
                                          <p:attrName>style.visibility</p:attrName>
                                        </p:attrNameLst>
                                      </p:cBhvr>
                                      <p:to>
                                        <p:strVal val="visible"/>
                                      </p:to>
                                    </p:set>
                                    <p:anim calcmode="lin" valueType="num">
                                      <p:cBhvr additive="base">
                                        <p:cTn id="37" dur="5000" fill="hold"/>
                                        <p:tgtEl>
                                          <p:spTgt spid="94211">
                                            <p:txEl>
                                              <p:pRg st="11" end="11"/>
                                            </p:txEl>
                                          </p:spTgt>
                                        </p:tgtEl>
                                        <p:attrNameLst>
                                          <p:attrName>ppt_x</p:attrName>
                                        </p:attrNameLst>
                                      </p:cBhvr>
                                      <p:tavLst>
                                        <p:tav tm="0">
                                          <p:val>
                                            <p:strVal val="#ppt_x"/>
                                          </p:val>
                                        </p:tav>
                                        <p:tav tm="100000">
                                          <p:val>
                                            <p:strVal val="#ppt_x"/>
                                          </p:val>
                                        </p:tav>
                                      </p:tavLst>
                                    </p:anim>
                                    <p:anim calcmode="lin" valueType="num">
                                      <p:cBhvr additive="base">
                                        <p:cTn id="38" dur="5000" fill="hold"/>
                                        <p:tgtEl>
                                          <p:spTgt spid="94211">
                                            <p:txEl>
                                              <p:pRg st="11" end="11"/>
                                            </p:txEl>
                                          </p:spTgt>
                                        </p:tgtEl>
                                        <p:attrNameLst>
                                          <p:attrName>ppt_y</p:attrName>
                                        </p:attrNameLst>
                                      </p:cBhvr>
                                      <p:tavLst>
                                        <p:tav tm="0">
                                          <p:val>
                                            <p:strVal val="1+#ppt_h/2"/>
                                          </p:val>
                                        </p:tav>
                                        <p:tav tm="100000">
                                          <p:val>
                                            <p:strVal val="#ppt_y"/>
                                          </p:val>
                                        </p:tav>
                                      </p:tavLst>
                                    </p:anim>
                                  </p:childTnLst>
                                </p:cTn>
                              </p:par>
                              <p:par>
                                <p:cTn id="39" presetID="7" presetClass="entr" presetSubtype="4" fill="hold" nodeType="withEffect">
                                  <p:stCondLst>
                                    <p:cond delay="0"/>
                                  </p:stCondLst>
                                  <p:childTnLst>
                                    <p:set>
                                      <p:cBhvr>
                                        <p:cTn id="40" dur="1" fill="hold">
                                          <p:stCondLst>
                                            <p:cond delay="0"/>
                                          </p:stCondLst>
                                        </p:cTn>
                                        <p:tgtEl>
                                          <p:spTgt spid="94211">
                                            <p:txEl>
                                              <p:pRg st="12" end="12"/>
                                            </p:txEl>
                                          </p:spTgt>
                                        </p:tgtEl>
                                        <p:attrNameLst>
                                          <p:attrName>style.visibility</p:attrName>
                                        </p:attrNameLst>
                                      </p:cBhvr>
                                      <p:to>
                                        <p:strVal val="visible"/>
                                      </p:to>
                                    </p:set>
                                    <p:anim calcmode="lin" valueType="num">
                                      <p:cBhvr additive="base">
                                        <p:cTn id="41" dur="5000" fill="hold"/>
                                        <p:tgtEl>
                                          <p:spTgt spid="94211">
                                            <p:txEl>
                                              <p:pRg st="12" end="12"/>
                                            </p:txEl>
                                          </p:spTgt>
                                        </p:tgtEl>
                                        <p:attrNameLst>
                                          <p:attrName>ppt_x</p:attrName>
                                        </p:attrNameLst>
                                      </p:cBhvr>
                                      <p:tavLst>
                                        <p:tav tm="0">
                                          <p:val>
                                            <p:strVal val="#ppt_x"/>
                                          </p:val>
                                        </p:tav>
                                        <p:tav tm="100000">
                                          <p:val>
                                            <p:strVal val="#ppt_x"/>
                                          </p:val>
                                        </p:tav>
                                      </p:tavLst>
                                    </p:anim>
                                    <p:anim calcmode="lin" valueType="num">
                                      <p:cBhvr additive="base">
                                        <p:cTn id="42" dur="5000" fill="hold"/>
                                        <p:tgtEl>
                                          <p:spTgt spid="94211">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everything-for-a-reason.jpg"/>
          <p:cNvPicPr>
            <a:picLocks noChangeAspect="1"/>
          </p:cNvPicPr>
          <p:nvPr/>
        </p:nvPicPr>
        <p:blipFill>
          <a:blip r:embed="rId2" cstate="print">
            <a:lum bright="81000"/>
          </a:blip>
          <a:stretch>
            <a:fillRect/>
          </a:stretch>
        </p:blipFill>
        <p:spPr>
          <a:xfrm>
            <a:off x="2590800" y="990600"/>
            <a:ext cx="6324600" cy="5501640"/>
          </a:xfrm>
          <a:prstGeom prst="rect">
            <a:avLst/>
          </a:prstGeom>
          <a:ln>
            <a:noFill/>
          </a:ln>
          <a:effectLst>
            <a:softEdge rad="112500"/>
          </a:effectLst>
        </p:spPr>
      </p:pic>
      <p:sp>
        <p:nvSpPr>
          <p:cNvPr id="4" name="Rectangle 2"/>
          <p:cNvSpPr txBox="1">
            <a:spLocks noChangeArrowheads="1"/>
          </p:cNvSpPr>
          <p:nvPr/>
        </p:nvSpPr>
        <p:spPr bwMode="auto">
          <a:xfrm>
            <a:off x="2743200" y="228600"/>
            <a:ext cx="5283200" cy="1092200"/>
          </a:xfrm>
          <a:prstGeom prst="rect">
            <a:avLst/>
          </a:prstGeom>
          <a:noFill/>
          <a:ln w="9525">
            <a:noFill/>
            <a:miter lim="800000"/>
            <a:headEnd/>
            <a:tailEnd/>
          </a:ln>
        </p:spPr>
        <p:txBody>
          <a:bodyPr/>
          <a:lstStyle/>
          <a:p>
            <a:pPr algn="ctr">
              <a:defRPr/>
            </a:pPr>
            <a:r>
              <a:rPr lang="ar-SA" altLang="en-US" sz="4500" b="1" dirty="0">
                <a:latin typeface="+mj-lt"/>
                <a:ea typeface="+mj-ea"/>
                <a:cs typeface="B Lotus" pitchFamily="2" charset="-78"/>
              </a:rPr>
              <a:t>دلايل انجام مميزي</a:t>
            </a:r>
            <a:endParaRPr lang="en-US" altLang="en-US" sz="6000" dirty="0">
              <a:latin typeface="+mj-lt"/>
              <a:ea typeface="+mj-ea"/>
              <a:cs typeface="B Lotus" pitchFamily="2" charset="-78"/>
            </a:endParaRPr>
          </a:p>
        </p:txBody>
      </p:sp>
      <p:sp>
        <p:nvSpPr>
          <p:cNvPr id="5" name="Rectangle 3"/>
          <p:cNvSpPr txBox="1">
            <a:spLocks noChangeArrowheads="1"/>
          </p:cNvSpPr>
          <p:nvPr/>
        </p:nvSpPr>
        <p:spPr bwMode="auto">
          <a:xfrm>
            <a:off x="457200" y="1935163"/>
            <a:ext cx="8428038" cy="3856037"/>
          </a:xfrm>
          <a:prstGeom prst="rect">
            <a:avLst/>
          </a:prstGeom>
          <a:noFill/>
          <a:ln w="76200" cmpd="tri">
            <a:noFill/>
            <a:miter lim="800000"/>
            <a:headEnd/>
            <a:tailEnd/>
          </a:ln>
        </p:spPr>
        <p:txBody>
          <a:bodyPr/>
          <a:lstStyle/>
          <a:p>
            <a:pPr marL="342900" indent="-342900" algn="just" rtl="1">
              <a:spcBef>
                <a:spcPct val="50000"/>
              </a:spcBef>
              <a:buFont typeface="Arial" pitchFamily="34" charset="0"/>
              <a:buChar char="•"/>
              <a:defRPr/>
            </a:pPr>
            <a:r>
              <a:rPr lang="ar-SA" altLang="en-US" sz="2600" b="1" dirty="0">
                <a:solidFill>
                  <a:schemeClr val="bg2">
                    <a:lumMod val="10000"/>
                  </a:schemeClr>
                </a:solidFill>
                <a:latin typeface="+mn-lt"/>
                <a:cs typeface="B Lotus" pitchFamily="2" charset="-78"/>
              </a:rPr>
              <a:t> بررسي امكان بهبود سيستم مديريت كيفيت</a:t>
            </a:r>
          </a:p>
          <a:p>
            <a:pPr marL="342900" indent="-342900" algn="just" rtl="1">
              <a:spcBef>
                <a:spcPct val="50000"/>
              </a:spcBef>
              <a:buFont typeface="Arial" pitchFamily="34" charset="0"/>
              <a:buChar char="•"/>
              <a:defRPr/>
            </a:pPr>
            <a:r>
              <a:rPr lang="ar-SA" altLang="en-US" sz="2600" b="1" dirty="0">
                <a:solidFill>
                  <a:schemeClr val="bg2">
                    <a:lumMod val="10000"/>
                  </a:schemeClr>
                </a:solidFill>
                <a:latin typeface="+mn-lt"/>
                <a:cs typeface="B Lotus" pitchFamily="2" charset="-78"/>
              </a:rPr>
              <a:t> حصول اطمينان نسبت به برآورده ساختن نيازمنديهاي استاندارد مورد</a:t>
            </a:r>
            <a:r>
              <a:rPr lang="en-US" altLang="en-US" sz="2600" b="1" dirty="0">
                <a:solidFill>
                  <a:schemeClr val="bg2">
                    <a:lumMod val="10000"/>
                  </a:schemeClr>
                </a:solidFill>
                <a:latin typeface="+mn-lt"/>
                <a:cs typeface="B Lotus" pitchFamily="2" charset="-78"/>
              </a:rPr>
              <a:t> </a:t>
            </a:r>
            <a:r>
              <a:rPr lang="ar-SA" altLang="en-US" sz="2600" b="1" dirty="0">
                <a:solidFill>
                  <a:schemeClr val="bg2">
                    <a:lumMod val="10000"/>
                  </a:schemeClr>
                </a:solidFill>
                <a:latin typeface="+mn-lt"/>
                <a:cs typeface="B Lotus" pitchFamily="2" charset="-78"/>
              </a:rPr>
              <a:t>نظر</a:t>
            </a:r>
          </a:p>
          <a:p>
            <a:pPr marL="342900" indent="-342900" algn="just" rtl="1">
              <a:spcBef>
                <a:spcPct val="50000"/>
              </a:spcBef>
              <a:buFont typeface="Arial" pitchFamily="34" charset="0"/>
              <a:buChar char="•"/>
              <a:defRPr/>
            </a:pPr>
            <a:r>
              <a:rPr lang="ar-SA" altLang="en-US" sz="2600" b="1" dirty="0">
                <a:solidFill>
                  <a:schemeClr val="bg2">
                    <a:lumMod val="10000"/>
                  </a:schemeClr>
                </a:solidFill>
                <a:latin typeface="+mn-lt"/>
                <a:cs typeface="B Lotus" pitchFamily="2" charset="-78"/>
              </a:rPr>
              <a:t> تعيين انطباق يا عدم انطباق سيستم با استاندارد</a:t>
            </a:r>
          </a:p>
          <a:p>
            <a:pPr marL="342900" indent="-342900" algn="just" rtl="1">
              <a:spcBef>
                <a:spcPct val="50000"/>
              </a:spcBef>
              <a:buFont typeface="Arial" pitchFamily="34" charset="0"/>
              <a:buChar char="•"/>
              <a:defRPr/>
            </a:pPr>
            <a:r>
              <a:rPr lang="ar-SA" altLang="en-US" sz="2600" b="1" dirty="0">
                <a:solidFill>
                  <a:schemeClr val="bg2">
                    <a:lumMod val="10000"/>
                  </a:schemeClr>
                </a:solidFill>
                <a:latin typeface="+mn-lt"/>
                <a:cs typeface="B Lotus" pitchFamily="2" charset="-78"/>
              </a:rPr>
              <a:t> برآورده ساختن نيازمنديهاي قانوني</a:t>
            </a:r>
          </a:p>
          <a:p>
            <a:pPr marL="342900" indent="-342900" algn="just" rtl="1">
              <a:spcBef>
                <a:spcPct val="50000"/>
              </a:spcBef>
              <a:buFont typeface="Arial" pitchFamily="34" charset="0"/>
              <a:buChar char="•"/>
              <a:defRPr/>
            </a:pPr>
            <a:r>
              <a:rPr lang="ar-SA" altLang="en-US" sz="2600" b="1" dirty="0">
                <a:solidFill>
                  <a:schemeClr val="bg2">
                    <a:lumMod val="10000"/>
                  </a:schemeClr>
                </a:solidFill>
                <a:latin typeface="+mn-lt"/>
                <a:cs typeface="B Lotus" pitchFamily="2" charset="-78"/>
              </a:rPr>
              <a:t> ثبت سيستم</a:t>
            </a:r>
            <a:endParaRPr lang="en-US" altLang="en-US" sz="3200" b="1" dirty="0">
              <a:solidFill>
                <a:schemeClr val="bg2">
                  <a:lumMod val="10000"/>
                </a:schemeClr>
              </a:solidFill>
              <a:latin typeface="+mn-lt"/>
              <a:cs typeface="B Lotus" pitchFamily="2" charset="-78"/>
            </a:endParaRPr>
          </a:p>
        </p:txBody>
      </p:sp>
      <p:pic>
        <p:nvPicPr>
          <p:cNvPr id="98312"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438400" y="5943600"/>
            <a:ext cx="636588" cy="665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500" fill="hold"/>
                                        <p:tgtEl>
                                          <p:spTgt spid="5">
                                            <p:txEl>
                                              <p:pRg st="0" end="0"/>
                                            </p:txEl>
                                          </p:spTgt>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fill="hold" nodeType="clickEffect">
                                  <p:stCondLst>
                                    <p:cond delay="0"/>
                                  </p:stCondLst>
                                  <p:childTnLst>
                                    <p:animRot by="21600000">
                                      <p:cBhvr>
                                        <p:cTn id="10" dur="500" fill="hold"/>
                                        <p:tgtEl>
                                          <p:spTgt spid="5">
                                            <p:txEl>
                                              <p:pRg st="1" end="1"/>
                                            </p:txEl>
                                          </p:spTgt>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mph" presetSubtype="0" fill="hold" nodeType="clickEffect">
                                  <p:stCondLst>
                                    <p:cond delay="0"/>
                                  </p:stCondLst>
                                  <p:childTnLst>
                                    <p:animRot by="21600000">
                                      <p:cBhvr>
                                        <p:cTn id="14" dur="500" fill="hold"/>
                                        <p:tgtEl>
                                          <p:spTgt spid="5">
                                            <p:txEl>
                                              <p:pRg st="2" end="2"/>
                                            </p:txEl>
                                          </p:spTgt>
                                        </p:tgtEl>
                                        <p:attrNameLst>
                                          <p:attrName>r</p:attrName>
                                        </p:attrNameLst>
                                      </p:cBhvr>
                                    </p:animRo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mph" presetSubtype="0" fill="hold" nodeType="clickEffect">
                                  <p:stCondLst>
                                    <p:cond delay="0"/>
                                  </p:stCondLst>
                                  <p:childTnLst>
                                    <p:animRot by="21600000">
                                      <p:cBhvr>
                                        <p:cTn id="18" dur="500" fill="hold"/>
                                        <p:tgtEl>
                                          <p:spTgt spid="5">
                                            <p:txEl>
                                              <p:pRg st="3" end="3"/>
                                            </p:txEl>
                                          </p:spTgt>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mph" presetSubtype="0" fill="hold" nodeType="clickEffect">
                                  <p:stCondLst>
                                    <p:cond delay="0"/>
                                  </p:stCondLst>
                                  <p:childTnLst>
                                    <p:animRot by="21600000">
                                      <p:cBhvr>
                                        <p:cTn id="22" dur="500" fill="hold"/>
                                        <p:tgtEl>
                                          <p:spTgt spid="5">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SO%20logo.gif"/>
          <p:cNvPicPr>
            <a:picLocks noChangeAspect="1"/>
          </p:cNvPicPr>
          <p:nvPr/>
        </p:nvPicPr>
        <p:blipFill>
          <a:blip r:embed="rId2" cstate="print"/>
          <a:stretch>
            <a:fillRect/>
          </a:stretch>
        </p:blipFill>
        <p:spPr>
          <a:xfrm>
            <a:off x="685800" y="1905000"/>
            <a:ext cx="5038725" cy="4495800"/>
          </a:xfrm>
          <a:prstGeom prst="rect">
            <a:avLst/>
          </a:prstGeom>
          <a:ln>
            <a:noFill/>
          </a:ln>
          <a:effectLst>
            <a:softEdge rad="112500"/>
          </a:effectLst>
        </p:spPr>
      </p:pic>
      <p:sp>
        <p:nvSpPr>
          <p:cNvPr id="7" name="Rectangle 2"/>
          <p:cNvSpPr txBox="1">
            <a:spLocks noChangeArrowheads="1"/>
          </p:cNvSpPr>
          <p:nvPr/>
        </p:nvSpPr>
        <p:spPr bwMode="auto">
          <a:xfrm>
            <a:off x="1854200" y="388938"/>
            <a:ext cx="5829300" cy="838200"/>
          </a:xfrm>
          <a:prstGeom prst="rect">
            <a:avLst/>
          </a:prstGeom>
          <a:noFill/>
          <a:ln w="9525">
            <a:noFill/>
            <a:miter lim="800000"/>
            <a:headEnd/>
            <a:tailEnd/>
          </a:ln>
        </p:spPr>
        <p:txBody>
          <a:bodyPr/>
          <a:lstStyle/>
          <a:p>
            <a:pPr algn="ctr">
              <a:defRPr/>
            </a:pPr>
            <a:r>
              <a:rPr lang="ar-SA" altLang="en-US" sz="4000" b="1">
                <a:latin typeface="+mj-lt"/>
                <a:ea typeface="+mj-ea"/>
                <a:cs typeface="B Lotus" pitchFamily="2" charset="-78"/>
              </a:rPr>
              <a:t>استاندارد هاي مميزي</a:t>
            </a:r>
            <a:endParaRPr lang="en-US" altLang="en-US" sz="6000" dirty="0">
              <a:latin typeface="+mj-lt"/>
              <a:ea typeface="+mj-ea"/>
              <a:cs typeface="B Lotus" pitchFamily="2" charset="-78"/>
            </a:endParaRPr>
          </a:p>
        </p:txBody>
      </p:sp>
      <p:sp>
        <p:nvSpPr>
          <p:cNvPr id="8" name="Rectangle 3"/>
          <p:cNvSpPr txBox="1">
            <a:spLocks noChangeArrowheads="1"/>
          </p:cNvSpPr>
          <p:nvPr/>
        </p:nvSpPr>
        <p:spPr bwMode="auto">
          <a:xfrm>
            <a:off x="381000" y="1828800"/>
            <a:ext cx="8451850" cy="4419600"/>
          </a:xfrm>
          <a:prstGeom prst="rect">
            <a:avLst/>
          </a:prstGeom>
          <a:noFill/>
          <a:ln w="76200" cmpd="tri">
            <a:noFill/>
            <a:miter lim="800000"/>
            <a:headEnd/>
            <a:tailEnd/>
          </a:ln>
        </p:spPr>
        <p:txBody>
          <a:bodyPr/>
          <a:lstStyle/>
          <a:p>
            <a:pPr marL="342900" indent="-342900" algn="r" rtl="1">
              <a:lnSpc>
                <a:spcPct val="90000"/>
              </a:lnSpc>
              <a:spcBef>
                <a:spcPct val="20000"/>
              </a:spcBef>
              <a:defRPr/>
            </a:pPr>
            <a:r>
              <a:rPr lang="ar-SA" altLang="en-US" sz="3600" b="1" dirty="0">
                <a:latin typeface="+mn-lt"/>
                <a:cs typeface="B Lotus" pitchFamily="2" charset="-78"/>
              </a:rPr>
              <a:t>در حال حاضر :</a:t>
            </a:r>
            <a:endParaRPr lang="ar-SA" altLang="en-US" sz="4000" b="1" u="sng" dirty="0">
              <a:latin typeface="+mn-lt"/>
              <a:cs typeface="B Lotus" pitchFamily="2" charset="-78"/>
            </a:endParaRPr>
          </a:p>
          <a:p>
            <a:pPr marL="342900" indent="-342900" algn="r" rtl="1">
              <a:lnSpc>
                <a:spcPct val="90000"/>
              </a:lnSpc>
              <a:spcBef>
                <a:spcPct val="20000"/>
              </a:spcBef>
              <a:defRPr/>
            </a:pPr>
            <a:r>
              <a:rPr lang="ar-SA" altLang="en-US" sz="2600" b="1" dirty="0">
                <a:latin typeface="+mn-lt"/>
                <a:cs typeface="B Lotus" pitchFamily="2" charset="-78"/>
              </a:rPr>
              <a:t>ايزو 1-10011  (1993) :</a:t>
            </a:r>
            <a:r>
              <a:rPr lang="ar-SA" altLang="en-US" sz="3200" b="1" dirty="0">
                <a:latin typeface="+mn-lt"/>
                <a:cs typeface="B Lotus" pitchFamily="2" charset="-78"/>
              </a:rPr>
              <a:t> </a:t>
            </a:r>
            <a:r>
              <a:rPr lang="ar-SA" altLang="en-US" sz="2600" b="1" dirty="0">
                <a:latin typeface="+mn-lt"/>
                <a:cs typeface="B Lotus" pitchFamily="2" charset="-78"/>
              </a:rPr>
              <a:t>مميزي</a:t>
            </a:r>
            <a:endParaRPr lang="ar-SA" altLang="en-US" sz="800" b="1" dirty="0">
              <a:latin typeface="+mn-lt"/>
              <a:cs typeface="B Lotus" pitchFamily="2" charset="-78"/>
            </a:endParaRPr>
          </a:p>
          <a:p>
            <a:pPr marL="342900" indent="-342900" algn="r" rtl="1">
              <a:lnSpc>
                <a:spcPct val="90000"/>
              </a:lnSpc>
              <a:spcBef>
                <a:spcPct val="20000"/>
              </a:spcBef>
              <a:defRPr/>
            </a:pPr>
            <a:r>
              <a:rPr lang="ar-SA" altLang="en-US" sz="2600" b="1" dirty="0">
                <a:latin typeface="+mn-lt"/>
                <a:cs typeface="B Lotus" pitchFamily="2" charset="-78"/>
              </a:rPr>
              <a:t>ايزو 2-10011 (1993) : معيارهاي احراز شرايط </a:t>
            </a:r>
          </a:p>
          <a:p>
            <a:pPr marL="342900" indent="-342900" algn="r" rtl="1">
              <a:lnSpc>
                <a:spcPct val="90000"/>
              </a:lnSpc>
              <a:spcBef>
                <a:spcPct val="20000"/>
              </a:spcBef>
              <a:defRPr/>
            </a:pPr>
            <a:r>
              <a:rPr lang="ar-SA" altLang="en-US" sz="2600" b="1" dirty="0">
                <a:latin typeface="+mn-lt"/>
                <a:cs typeface="B Lotus" pitchFamily="2" charset="-78"/>
              </a:rPr>
              <a:t>                                     مميزان سيستمهاي كيفيت </a:t>
            </a:r>
          </a:p>
          <a:p>
            <a:pPr marL="342900" indent="-342900" algn="r" rtl="1">
              <a:lnSpc>
                <a:spcPct val="110000"/>
              </a:lnSpc>
              <a:spcBef>
                <a:spcPct val="20000"/>
              </a:spcBef>
              <a:defRPr/>
            </a:pPr>
            <a:r>
              <a:rPr lang="ar-SA" altLang="en-US" sz="2600" b="1" dirty="0">
                <a:latin typeface="+mn-lt"/>
                <a:cs typeface="B Lotus" pitchFamily="2" charset="-78"/>
              </a:rPr>
              <a:t> ايزو3-10011 (1993) : مديريت يك برنامة مميـزي</a:t>
            </a:r>
          </a:p>
          <a:p>
            <a:pPr marL="342900" indent="-342900" algn="r" rtl="1">
              <a:lnSpc>
                <a:spcPct val="110000"/>
              </a:lnSpc>
              <a:spcBef>
                <a:spcPct val="20000"/>
              </a:spcBef>
              <a:defRPr/>
            </a:pPr>
            <a:endParaRPr lang="en-US" altLang="en-US" sz="1200" b="1" dirty="0">
              <a:latin typeface="+mn-lt"/>
              <a:cs typeface="B Lotus" pitchFamily="2" charset="-78"/>
            </a:endParaRPr>
          </a:p>
          <a:p>
            <a:pPr marL="342900" indent="-342900" algn="r" rtl="1">
              <a:lnSpc>
                <a:spcPct val="110000"/>
              </a:lnSpc>
              <a:spcBef>
                <a:spcPct val="20000"/>
              </a:spcBef>
              <a:defRPr/>
            </a:pPr>
            <a:r>
              <a:rPr lang="ar-SA" altLang="en-US" sz="3600" b="1" dirty="0">
                <a:latin typeface="+mn-lt"/>
                <a:cs typeface="B Lotus" pitchFamily="2" charset="-78"/>
              </a:rPr>
              <a:t>آينده :</a:t>
            </a:r>
            <a:endParaRPr lang="ar-SA" altLang="en-US" sz="2600" b="1" dirty="0">
              <a:latin typeface="+mn-lt"/>
              <a:cs typeface="B Lotus" pitchFamily="2" charset="-78"/>
            </a:endParaRPr>
          </a:p>
          <a:p>
            <a:pPr marL="342900" indent="-342900" algn="r" rtl="1">
              <a:lnSpc>
                <a:spcPct val="90000"/>
              </a:lnSpc>
              <a:spcBef>
                <a:spcPct val="20000"/>
              </a:spcBef>
              <a:defRPr/>
            </a:pPr>
            <a:r>
              <a:rPr lang="ar-SA" altLang="en-US" sz="2600" b="1" dirty="0">
                <a:latin typeface="+mn-lt"/>
                <a:cs typeface="B Lotus" pitchFamily="2" charset="-78"/>
              </a:rPr>
              <a:t>ايزو19011(2001) : </a:t>
            </a:r>
            <a:endParaRPr lang="en-US" altLang="en-US" sz="2600" b="1" dirty="0">
              <a:latin typeface="+mn-lt"/>
              <a:cs typeface="B Lotus" pitchFamily="2" charset="-78"/>
            </a:endParaRPr>
          </a:p>
          <a:p>
            <a:pPr marL="342900" indent="-342900" algn="r" rtl="1">
              <a:lnSpc>
                <a:spcPct val="90000"/>
              </a:lnSpc>
              <a:spcBef>
                <a:spcPct val="20000"/>
              </a:spcBef>
              <a:defRPr/>
            </a:pPr>
            <a:r>
              <a:rPr lang="ar-SA" altLang="en-US" sz="2600" b="1" dirty="0">
                <a:latin typeface="+mn-lt"/>
                <a:cs typeface="B Lotus" pitchFamily="2" charset="-78"/>
              </a:rPr>
              <a:t>مميزي سيستمهاي  مديريت كيفيت و مديريت زيست محيطي</a:t>
            </a:r>
            <a:endParaRPr lang="ar-SA" altLang="en-US" sz="3200" b="1" dirty="0">
              <a:latin typeface="+mn-lt"/>
              <a:cs typeface="B Lotus" pitchFamily="2" charset="-78"/>
            </a:endParaRPr>
          </a:p>
        </p:txBody>
      </p:sp>
      <p:pic>
        <p:nvPicPr>
          <p:cNvPr id="99336"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438400" y="619283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newsflash/>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f.jpg"/>
          <p:cNvPicPr>
            <a:picLocks noChangeAspect="1"/>
          </p:cNvPicPr>
          <p:nvPr/>
        </p:nvPicPr>
        <p:blipFill>
          <a:blip r:embed="rId2" cstate="print">
            <a:lum bright="40000"/>
          </a:blip>
          <a:stretch>
            <a:fillRect/>
          </a:stretch>
        </p:blipFill>
        <p:spPr>
          <a:xfrm>
            <a:off x="2362200" y="381000"/>
            <a:ext cx="6477000" cy="6343650"/>
          </a:xfrm>
          <a:prstGeom prst="rect">
            <a:avLst/>
          </a:prstGeom>
          <a:ln>
            <a:noFill/>
          </a:ln>
          <a:effectLst>
            <a:softEdge rad="112500"/>
          </a:effectLst>
        </p:spPr>
      </p:pic>
      <p:sp>
        <p:nvSpPr>
          <p:cNvPr id="4" name="Rectangle 2"/>
          <p:cNvSpPr txBox="1">
            <a:spLocks noChangeArrowheads="1"/>
          </p:cNvSpPr>
          <p:nvPr/>
        </p:nvSpPr>
        <p:spPr bwMode="auto">
          <a:xfrm>
            <a:off x="3397250" y="723900"/>
            <a:ext cx="4705350" cy="914400"/>
          </a:xfrm>
          <a:prstGeom prst="rect">
            <a:avLst/>
          </a:prstGeom>
          <a:noFill/>
          <a:ln w="9525">
            <a:noFill/>
            <a:miter lim="800000"/>
            <a:headEnd/>
            <a:tailEnd/>
          </a:ln>
        </p:spPr>
        <p:txBody>
          <a:bodyPr/>
          <a:lstStyle/>
          <a:p>
            <a:pPr algn="ctr">
              <a:defRPr/>
            </a:pPr>
            <a:r>
              <a:rPr lang="ar-SA" altLang="en-US" sz="4400" b="1" dirty="0">
                <a:latin typeface="+mj-lt"/>
                <a:ea typeface="+mj-ea"/>
                <a:cs typeface="B Lotus" pitchFamily="2" charset="-78"/>
              </a:rPr>
              <a:t>انواع  مميـزي</a:t>
            </a:r>
            <a:endParaRPr lang="en-US" altLang="en-US" sz="6000" dirty="0">
              <a:latin typeface="+mj-lt"/>
              <a:ea typeface="+mj-ea"/>
              <a:cs typeface="B Lotus" pitchFamily="2" charset="-78"/>
            </a:endParaRPr>
          </a:p>
        </p:txBody>
      </p:sp>
      <p:sp>
        <p:nvSpPr>
          <p:cNvPr id="97284" name="Rectangle 3"/>
          <p:cNvSpPr txBox="1">
            <a:spLocks noChangeArrowheads="1"/>
          </p:cNvSpPr>
          <p:nvPr/>
        </p:nvSpPr>
        <p:spPr bwMode="auto">
          <a:xfrm>
            <a:off x="1281113" y="2185988"/>
            <a:ext cx="7604125" cy="32686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cmpd="tri">
                <a:solidFill>
                  <a:srgbClr val="000000"/>
                </a:solidFill>
                <a:miter lim="800000"/>
                <a:headEnd/>
                <a:tailEnd/>
              </a14:hiddenLine>
            </a:ext>
          </a:extLst>
        </p:spPr>
        <p:txBody>
          <a:bodyPr/>
          <a:lstStyle>
            <a:lvl1pPr marL="342900" indent="-342900"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eaLnBrk="1" hangingPunct="1">
              <a:spcBef>
                <a:spcPct val="20000"/>
              </a:spcBef>
              <a:buFont typeface="Arial" pitchFamily="34" charset="0"/>
              <a:buChar char="•"/>
            </a:pPr>
            <a:endParaRPr lang="en-US" altLang="en-US" sz="3800" b="1">
              <a:latin typeface="Titr-s"/>
              <a:cs typeface="B Lotus" pitchFamily="2" charset="-78"/>
            </a:endParaRPr>
          </a:p>
          <a:p>
            <a:pPr algn="r" rtl="1" eaLnBrk="1" hangingPunct="1">
              <a:spcBef>
                <a:spcPct val="20000"/>
              </a:spcBef>
              <a:buFont typeface="Arial" pitchFamily="34" charset="0"/>
              <a:buChar char="•"/>
            </a:pPr>
            <a:r>
              <a:rPr lang="ar-SA" altLang="en-US" sz="3800" b="1">
                <a:latin typeface="Titr-s"/>
                <a:cs typeface="B Lotus" pitchFamily="2" charset="-78"/>
              </a:rPr>
              <a:t> مميـزي داخلي (شخص اول)</a:t>
            </a:r>
          </a:p>
          <a:p>
            <a:pPr algn="r" rtl="1" eaLnBrk="1" hangingPunct="1">
              <a:spcBef>
                <a:spcPct val="20000"/>
              </a:spcBef>
              <a:buFont typeface="Arial" pitchFamily="34" charset="0"/>
              <a:buChar char="•"/>
            </a:pPr>
            <a:r>
              <a:rPr lang="ar-SA" altLang="en-US" sz="3800" b="1">
                <a:latin typeface="Titr-s"/>
                <a:cs typeface="B Lotus" pitchFamily="2" charset="-78"/>
              </a:rPr>
              <a:t> مميـزي خارجي</a:t>
            </a:r>
          </a:p>
          <a:p>
            <a:pPr lvl="1" algn="r" rtl="1" eaLnBrk="1" hangingPunct="1">
              <a:spcBef>
                <a:spcPct val="20000"/>
              </a:spcBef>
              <a:buFont typeface="Arial" pitchFamily="34" charset="0"/>
              <a:buChar char="–"/>
            </a:pPr>
            <a:r>
              <a:rPr lang="ar-SA" altLang="en-US" sz="2800" b="1">
                <a:latin typeface="Titr-s"/>
                <a:cs typeface="B Lotus" pitchFamily="2" charset="-78"/>
              </a:rPr>
              <a:t>  مميـزي مشتري (شخص دوم)</a:t>
            </a:r>
          </a:p>
          <a:p>
            <a:pPr lvl="1" algn="r" rtl="1" eaLnBrk="1" hangingPunct="1">
              <a:spcBef>
                <a:spcPct val="20000"/>
              </a:spcBef>
              <a:buFont typeface="Arial" pitchFamily="34" charset="0"/>
              <a:buChar char="–"/>
            </a:pPr>
            <a:r>
              <a:rPr lang="ar-SA" altLang="en-US" sz="2800" b="1">
                <a:latin typeface="Titr-s"/>
                <a:cs typeface="B Lotus" pitchFamily="2" charset="-78"/>
              </a:rPr>
              <a:t>  مميـزي ثبت سيستم (شخص سوم)</a:t>
            </a:r>
          </a:p>
        </p:txBody>
      </p:sp>
      <p:sp>
        <p:nvSpPr>
          <p:cNvPr id="7" name="Title 5"/>
          <p:cNvSpPr>
            <a:spLocks noGrp="1"/>
          </p:cNvSpPr>
          <p:nvPr>
            <p:ph type="title"/>
          </p:nvPr>
        </p:nvSpPr>
        <p:spPr>
          <a:xfrm rot="16200000">
            <a:off x="-1748135" y="28149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100361"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97284">
                                            <p:txEl>
                                              <p:pRg st="1" end="1"/>
                                            </p:txEl>
                                          </p:spTgt>
                                        </p:tgtEl>
                                        <p:attrNameLst>
                                          <p:attrName>ppt_x</p:attrName>
                                          <p:attrName>ppt_y</p:attrName>
                                        </p:attrNameLst>
                                      </p:cBhvr>
                                    </p:animMotion>
                                    <p:animRot by="1500000">
                                      <p:cBhvr>
                                        <p:cTn id="7" dur="125" fill="hold">
                                          <p:stCondLst>
                                            <p:cond delay="0"/>
                                          </p:stCondLst>
                                        </p:cTn>
                                        <p:tgtEl>
                                          <p:spTgt spid="97284">
                                            <p:txEl>
                                              <p:pRg st="1" end="1"/>
                                            </p:txEl>
                                          </p:spTgt>
                                        </p:tgtEl>
                                        <p:attrNameLst>
                                          <p:attrName>r</p:attrName>
                                        </p:attrNameLst>
                                      </p:cBhvr>
                                    </p:animRot>
                                    <p:animRot by="-1500000">
                                      <p:cBhvr>
                                        <p:cTn id="8" dur="125" fill="hold">
                                          <p:stCondLst>
                                            <p:cond delay="125"/>
                                          </p:stCondLst>
                                        </p:cTn>
                                        <p:tgtEl>
                                          <p:spTgt spid="97284">
                                            <p:txEl>
                                              <p:pRg st="1" end="1"/>
                                            </p:txEl>
                                          </p:spTgt>
                                        </p:tgtEl>
                                        <p:attrNameLst>
                                          <p:attrName>r</p:attrName>
                                        </p:attrNameLst>
                                      </p:cBhvr>
                                    </p:animRot>
                                    <p:animRot by="-1500000">
                                      <p:cBhvr>
                                        <p:cTn id="9" dur="125" fill="hold">
                                          <p:stCondLst>
                                            <p:cond delay="250"/>
                                          </p:stCondLst>
                                        </p:cTn>
                                        <p:tgtEl>
                                          <p:spTgt spid="97284">
                                            <p:txEl>
                                              <p:pRg st="1" end="1"/>
                                            </p:txEl>
                                          </p:spTgt>
                                        </p:tgtEl>
                                        <p:attrNameLst>
                                          <p:attrName>r</p:attrName>
                                        </p:attrNameLst>
                                      </p:cBhvr>
                                    </p:animRot>
                                    <p:animRot by="1500000">
                                      <p:cBhvr>
                                        <p:cTn id="10" dur="125" fill="hold">
                                          <p:stCondLst>
                                            <p:cond delay="375"/>
                                          </p:stCondLst>
                                        </p:cTn>
                                        <p:tgtEl>
                                          <p:spTgt spid="97284">
                                            <p:txEl>
                                              <p:pRg st="1" end="1"/>
                                            </p:txEl>
                                          </p:spTgt>
                                        </p:tgtEl>
                                        <p:attrNameLst>
                                          <p:attrName>r</p:attrName>
                                        </p:attrNameLst>
                                      </p:cBhvr>
                                    </p:animRot>
                                  </p:childTnLst>
                                </p:cTn>
                              </p:par>
                              <p:par>
                                <p:cTn id="11" presetID="34" presetClass="emph" presetSubtype="0" fill="hold" nodeType="with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97284">
                                            <p:txEl>
                                              <p:pRg st="2" end="2"/>
                                            </p:txEl>
                                          </p:spTgt>
                                        </p:tgtEl>
                                        <p:attrNameLst>
                                          <p:attrName>ppt_x</p:attrName>
                                          <p:attrName>ppt_y</p:attrName>
                                        </p:attrNameLst>
                                      </p:cBhvr>
                                    </p:animMotion>
                                    <p:animRot by="1500000">
                                      <p:cBhvr>
                                        <p:cTn id="13" dur="125" fill="hold">
                                          <p:stCondLst>
                                            <p:cond delay="0"/>
                                          </p:stCondLst>
                                        </p:cTn>
                                        <p:tgtEl>
                                          <p:spTgt spid="97284">
                                            <p:txEl>
                                              <p:pRg st="2" end="2"/>
                                            </p:txEl>
                                          </p:spTgt>
                                        </p:tgtEl>
                                        <p:attrNameLst>
                                          <p:attrName>r</p:attrName>
                                        </p:attrNameLst>
                                      </p:cBhvr>
                                    </p:animRot>
                                    <p:animRot by="-1500000">
                                      <p:cBhvr>
                                        <p:cTn id="14" dur="125" fill="hold">
                                          <p:stCondLst>
                                            <p:cond delay="125"/>
                                          </p:stCondLst>
                                        </p:cTn>
                                        <p:tgtEl>
                                          <p:spTgt spid="97284">
                                            <p:txEl>
                                              <p:pRg st="2" end="2"/>
                                            </p:txEl>
                                          </p:spTgt>
                                        </p:tgtEl>
                                        <p:attrNameLst>
                                          <p:attrName>r</p:attrName>
                                        </p:attrNameLst>
                                      </p:cBhvr>
                                    </p:animRot>
                                    <p:animRot by="-1500000">
                                      <p:cBhvr>
                                        <p:cTn id="15" dur="125" fill="hold">
                                          <p:stCondLst>
                                            <p:cond delay="250"/>
                                          </p:stCondLst>
                                        </p:cTn>
                                        <p:tgtEl>
                                          <p:spTgt spid="97284">
                                            <p:txEl>
                                              <p:pRg st="2" end="2"/>
                                            </p:txEl>
                                          </p:spTgt>
                                        </p:tgtEl>
                                        <p:attrNameLst>
                                          <p:attrName>r</p:attrName>
                                        </p:attrNameLst>
                                      </p:cBhvr>
                                    </p:animRot>
                                    <p:animRot by="1500000">
                                      <p:cBhvr>
                                        <p:cTn id="16" dur="125" fill="hold">
                                          <p:stCondLst>
                                            <p:cond delay="375"/>
                                          </p:stCondLst>
                                        </p:cTn>
                                        <p:tgtEl>
                                          <p:spTgt spid="97284">
                                            <p:txEl>
                                              <p:pRg st="2" end="2"/>
                                            </p:txEl>
                                          </p:spTgt>
                                        </p:tgtEl>
                                        <p:attrNameLst>
                                          <p:attrName>r</p:attrName>
                                        </p:attrNameLst>
                                      </p:cBhvr>
                                    </p:animRot>
                                  </p:childTnLst>
                                </p:cTn>
                              </p:par>
                              <p:par>
                                <p:cTn id="17" presetID="34" presetClass="emph" presetSubtype="0" fill="hold" nodeType="with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97284">
                                            <p:txEl>
                                              <p:pRg st="3" end="3"/>
                                            </p:txEl>
                                          </p:spTgt>
                                        </p:tgtEl>
                                        <p:attrNameLst>
                                          <p:attrName>ppt_x</p:attrName>
                                          <p:attrName>ppt_y</p:attrName>
                                        </p:attrNameLst>
                                      </p:cBhvr>
                                    </p:animMotion>
                                    <p:animRot by="1500000">
                                      <p:cBhvr>
                                        <p:cTn id="19" dur="125" fill="hold">
                                          <p:stCondLst>
                                            <p:cond delay="0"/>
                                          </p:stCondLst>
                                        </p:cTn>
                                        <p:tgtEl>
                                          <p:spTgt spid="97284">
                                            <p:txEl>
                                              <p:pRg st="3" end="3"/>
                                            </p:txEl>
                                          </p:spTgt>
                                        </p:tgtEl>
                                        <p:attrNameLst>
                                          <p:attrName>r</p:attrName>
                                        </p:attrNameLst>
                                      </p:cBhvr>
                                    </p:animRot>
                                    <p:animRot by="-1500000">
                                      <p:cBhvr>
                                        <p:cTn id="20" dur="125" fill="hold">
                                          <p:stCondLst>
                                            <p:cond delay="125"/>
                                          </p:stCondLst>
                                        </p:cTn>
                                        <p:tgtEl>
                                          <p:spTgt spid="97284">
                                            <p:txEl>
                                              <p:pRg st="3" end="3"/>
                                            </p:txEl>
                                          </p:spTgt>
                                        </p:tgtEl>
                                        <p:attrNameLst>
                                          <p:attrName>r</p:attrName>
                                        </p:attrNameLst>
                                      </p:cBhvr>
                                    </p:animRot>
                                    <p:animRot by="-1500000">
                                      <p:cBhvr>
                                        <p:cTn id="21" dur="125" fill="hold">
                                          <p:stCondLst>
                                            <p:cond delay="250"/>
                                          </p:stCondLst>
                                        </p:cTn>
                                        <p:tgtEl>
                                          <p:spTgt spid="97284">
                                            <p:txEl>
                                              <p:pRg st="3" end="3"/>
                                            </p:txEl>
                                          </p:spTgt>
                                        </p:tgtEl>
                                        <p:attrNameLst>
                                          <p:attrName>r</p:attrName>
                                        </p:attrNameLst>
                                      </p:cBhvr>
                                    </p:animRot>
                                    <p:animRot by="1500000">
                                      <p:cBhvr>
                                        <p:cTn id="22" dur="125" fill="hold">
                                          <p:stCondLst>
                                            <p:cond delay="375"/>
                                          </p:stCondLst>
                                        </p:cTn>
                                        <p:tgtEl>
                                          <p:spTgt spid="97284">
                                            <p:txEl>
                                              <p:pRg st="3" end="3"/>
                                            </p:txEl>
                                          </p:spTgt>
                                        </p:tgtEl>
                                        <p:attrNameLst>
                                          <p:attrName>r</p:attrName>
                                        </p:attrNameLst>
                                      </p:cBhvr>
                                    </p:animRot>
                                  </p:childTnLst>
                                </p:cTn>
                              </p:par>
                              <p:par>
                                <p:cTn id="23" presetID="34" presetClass="emph" presetSubtype="0" fill="hold" nodeType="withEffect">
                                  <p:stCondLst>
                                    <p:cond delay="0"/>
                                  </p:stCondLst>
                                  <p:iterate type="lt">
                                    <p:tmPct val="10000"/>
                                  </p:iterate>
                                  <p:childTnLst>
                                    <p:animMotion origin="layout" path="M 0.0 0.0 L 0.0 -0.07213" pathEditMode="relative" ptsTypes="">
                                      <p:cBhvr>
                                        <p:cTn id="24" dur="250" accel="50000" decel="50000" autoRev="1" fill="hold">
                                          <p:stCondLst>
                                            <p:cond delay="0"/>
                                          </p:stCondLst>
                                        </p:cTn>
                                        <p:tgtEl>
                                          <p:spTgt spid="97284">
                                            <p:txEl>
                                              <p:pRg st="4" end="4"/>
                                            </p:txEl>
                                          </p:spTgt>
                                        </p:tgtEl>
                                        <p:attrNameLst>
                                          <p:attrName>ppt_x</p:attrName>
                                          <p:attrName>ppt_y</p:attrName>
                                        </p:attrNameLst>
                                      </p:cBhvr>
                                    </p:animMotion>
                                    <p:animRot by="1500000">
                                      <p:cBhvr>
                                        <p:cTn id="25" dur="125" fill="hold">
                                          <p:stCondLst>
                                            <p:cond delay="0"/>
                                          </p:stCondLst>
                                        </p:cTn>
                                        <p:tgtEl>
                                          <p:spTgt spid="97284">
                                            <p:txEl>
                                              <p:pRg st="4" end="4"/>
                                            </p:txEl>
                                          </p:spTgt>
                                        </p:tgtEl>
                                        <p:attrNameLst>
                                          <p:attrName>r</p:attrName>
                                        </p:attrNameLst>
                                      </p:cBhvr>
                                    </p:animRot>
                                    <p:animRot by="-1500000">
                                      <p:cBhvr>
                                        <p:cTn id="26" dur="125" fill="hold">
                                          <p:stCondLst>
                                            <p:cond delay="125"/>
                                          </p:stCondLst>
                                        </p:cTn>
                                        <p:tgtEl>
                                          <p:spTgt spid="97284">
                                            <p:txEl>
                                              <p:pRg st="4" end="4"/>
                                            </p:txEl>
                                          </p:spTgt>
                                        </p:tgtEl>
                                        <p:attrNameLst>
                                          <p:attrName>r</p:attrName>
                                        </p:attrNameLst>
                                      </p:cBhvr>
                                    </p:animRot>
                                    <p:animRot by="-1500000">
                                      <p:cBhvr>
                                        <p:cTn id="27" dur="125" fill="hold">
                                          <p:stCondLst>
                                            <p:cond delay="250"/>
                                          </p:stCondLst>
                                        </p:cTn>
                                        <p:tgtEl>
                                          <p:spTgt spid="97284">
                                            <p:txEl>
                                              <p:pRg st="4" end="4"/>
                                            </p:txEl>
                                          </p:spTgt>
                                        </p:tgtEl>
                                        <p:attrNameLst>
                                          <p:attrName>r</p:attrName>
                                        </p:attrNameLst>
                                      </p:cBhvr>
                                    </p:animRot>
                                    <p:animRot by="1500000">
                                      <p:cBhvr>
                                        <p:cTn id="28" dur="125" fill="hold">
                                          <p:stCondLst>
                                            <p:cond delay="375"/>
                                          </p:stCondLst>
                                        </p:cTn>
                                        <p:tgtEl>
                                          <p:spTgt spid="9728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8" descr="pl_opportunity.jp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9050" y="0"/>
            <a:ext cx="91059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1379" name="Rectangle 5"/>
          <p:cNvSpPr>
            <a:spLocks noChangeArrowheads="1"/>
          </p:cNvSpPr>
          <p:nvPr/>
        </p:nvSpPr>
        <p:spPr bwMode="auto">
          <a:xfrm>
            <a:off x="990600" y="3810000"/>
            <a:ext cx="7772400" cy="25161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lnSpc>
                <a:spcPct val="90000"/>
              </a:lnSpc>
            </a:pPr>
            <a:r>
              <a:rPr lang="ar-SA" altLang="en-US" sz="3600" b="1">
                <a:latin typeface="Titr-s"/>
                <a:cs typeface="B Lotus" pitchFamily="2" charset="-78"/>
              </a:rPr>
              <a:t> </a:t>
            </a:r>
            <a:r>
              <a:rPr lang="ar-SA" altLang="en-US" sz="2800" b="1">
                <a:latin typeface="Titr-s"/>
                <a:cs typeface="B Lotus" pitchFamily="2" charset="-78"/>
              </a:rPr>
              <a:t>مميـزي داخلي (شخص اول)</a:t>
            </a:r>
          </a:p>
          <a:p>
            <a:pPr algn="r" rtl="1">
              <a:lnSpc>
                <a:spcPct val="90000"/>
              </a:lnSpc>
            </a:pPr>
            <a:endParaRPr lang="en-US" altLang="en-US" sz="1100" b="1">
              <a:latin typeface="Titr-s"/>
              <a:cs typeface="B Lotus" pitchFamily="2" charset="-78"/>
            </a:endParaRPr>
          </a:p>
          <a:p>
            <a:pPr algn="r" rtl="1">
              <a:lnSpc>
                <a:spcPct val="120000"/>
              </a:lnSpc>
              <a:buClr>
                <a:schemeClr val="tx1"/>
              </a:buClr>
              <a:buFont typeface="Wingdings" pitchFamily="2" charset="2"/>
              <a:buChar char="§"/>
            </a:pPr>
            <a:r>
              <a:rPr lang="ar-SA" altLang="en-US" b="1">
                <a:latin typeface="Titr-s"/>
                <a:cs typeface="B Lotus" pitchFamily="2" charset="-78"/>
              </a:rPr>
              <a:t>توسط مميـزاني از ميان كاركنان سازمان كه از فعاليت مورد مميـزي مستقل هستند.</a:t>
            </a:r>
          </a:p>
          <a:p>
            <a:pPr algn="r" rtl="1">
              <a:lnSpc>
                <a:spcPct val="120000"/>
              </a:lnSpc>
              <a:buClr>
                <a:schemeClr val="tx1"/>
              </a:buClr>
              <a:buFont typeface="Wingdings" pitchFamily="2" charset="2"/>
              <a:buChar char="§"/>
            </a:pPr>
            <a:r>
              <a:rPr lang="ar-SA" altLang="en-US" b="1">
                <a:latin typeface="Titr-s"/>
                <a:cs typeface="B Lotus" pitchFamily="2" charset="-78"/>
              </a:rPr>
              <a:t>مكانيزم كنترلي مؤثر براي مديريت</a:t>
            </a:r>
          </a:p>
          <a:p>
            <a:pPr algn="r" rtl="1">
              <a:lnSpc>
                <a:spcPct val="120000"/>
              </a:lnSpc>
              <a:buClr>
                <a:schemeClr val="tx1"/>
              </a:buClr>
              <a:buFont typeface="Wingdings" pitchFamily="2" charset="2"/>
              <a:buChar char="§"/>
            </a:pPr>
            <a:r>
              <a:rPr lang="ar-SA" altLang="en-US" b="1">
                <a:latin typeface="Titr-s"/>
                <a:cs typeface="B Lotus" pitchFamily="2" charset="-78"/>
              </a:rPr>
              <a:t>پايش مشكلات موجود اعم از بالقوه يا بالفعل</a:t>
            </a:r>
          </a:p>
          <a:p>
            <a:pPr algn="r" rtl="1">
              <a:lnSpc>
                <a:spcPct val="120000"/>
              </a:lnSpc>
              <a:buClr>
                <a:schemeClr val="tx1"/>
              </a:buClr>
              <a:buFont typeface="Wingdings" pitchFamily="2" charset="2"/>
              <a:buChar char="§"/>
            </a:pPr>
            <a:r>
              <a:rPr lang="ar-SA" altLang="en-US" b="1">
                <a:latin typeface="Titr-s"/>
                <a:cs typeface="B Lotus" pitchFamily="2" charset="-78"/>
              </a:rPr>
              <a:t>يافتن حوزه ها و فرصتهايي براي بهبود</a:t>
            </a:r>
          </a:p>
          <a:p>
            <a:pPr algn="r" rtl="1">
              <a:lnSpc>
                <a:spcPct val="120000"/>
              </a:lnSpc>
              <a:buClr>
                <a:schemeClr val="tx1"/>
              </a:buClr>
              <a:buFont typeface="Wingdings" pitchFamily="2" charset="2"/>
              <a:buChar char="§"/>
            </a:pPr>
            <a:r>
              <a:rPr lang="ar-SA" altLang="en-US" b="1">
                <a:latin typeface="Titr-s"/>
                <a:cs typeface="B Lotus" pitchFamily="2" charset="-78"/>
              </a:rPr>
              <a:t>يكي از الزامات </a:t>
            </a:r>
            <a:r>
              <a:rPr lang="en-US" altLang="ar-SA" b="1">
                <a:cs typeface="B Lotus" pitchFamily="2" charset="-78"/>
              </a:rPr>
              <a:t>ISO 9001</a:t>
            </a:r>
            <a:r>
              <a:rPr lang="ar-SA" altLang="ar-SA" b="1">
                <a:latin typeface="Titr-s"/>
                <a:cs typeface="B Lotus" pitchFamily="2" charset="-78"/>
              </a:rPr>
              <a:t> </a:t>
            </a:r>
            <a:endParaRPr lang="ar-SA" altLang="ar-SA" sz="2400" b="1">
              <a:latin typeface="Titr-s"/>
              <a:cs typeface="B Lotus" pitchFamily="2" charset="-78"/>
            </a:endParaRPr>
          </a:p>
        </p:txBody>
      </p:sp>
      <p:pic>
        <p:nvPicPr>
          <p:cNvPr id="101383" name="Picture 6"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37401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5"/>
          <p:cNvSpPr>
            <a:spLocks noChangeArrowheads="1"/>
          </p:cNvSpPr>
          <p:nvPr/>
        </p:nvSpPr>
        <p:spPr bwMode="auto">
          <a:xfrm>
            <a:off x="228600" y="228600"/>
            <a:ext cx="8534400" cy="66627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r>
              <a:rPr lang="ar-SA" altLang="en-US" sz="4400" b="1">
                <a:latin typeface="Titr-s"/>
                <a:cs typeface="B Lotus" pitchFamily="2" charset="-78"/>
              </a:rPr>
              <a:t> </a:t>
            </a:r>
            <a:r>
              <a:rPr lang="ar-SA" altLang="en-US" sz="3600" b="1">
                <a:latin typeface="Titr-s"/>
                <a:cs typeface="B Lotus" pitchFamily="2" charset="-78"/>
              </a:rPr>
              <a:t>مميزي مشتري (شخص دوم)</a:t>
            </a:r>
            <a:br>
              <a:rPr lang="ar-SA" altLang="en-US" sz="3600" b="1">
                <a:latin typeface="Titr-s"/>
                <a:cs typeface="B Lotus" pitchFamily="2" charset="-78"/>
              </a:rPr>
            </a:br>
            <a:endParaRPr lang="ar-SA" altLang="en-US" sz="1400" b="1">
              <a:latin typeface="Titr-s"/>
              <a:cs typeface="B Lotus" pitchFamily="2" charset="-78"/>
            </a:endParaRPr>
          </a:p>
          <a:p>
            <a:pPr algn="just" rtl="1">
              <a:lnSpc>
                <a:spcPct val="120000"/>
              </a:lnSpc>
              <a:buClr>
                <a:schemeClr val="tx1"/>
              </a:buClr>
              <a:buFont typeface="Wingdings" pitchFamily="2" charset="2"/>
              <a:buChar char="§"/>
            </a:pPr>
            <a:r>
              <a:rPr lang="ar-SA" altLang="en-US" sz="2400" b="1">
                <a:latin typeface="Titr-s"/>
                <a:cs typeface="B Lotus" pitchFamily="2" charset="-78"/>
              </a:rPr>
              <a:t>توسط مشتري / كارفرما</a:t>
            </a:r>
          </a:p>
          <a:p>
            <a:pPr algn="just" rtl="1">
              <a:lnSpc>
                <a:spcPct val="120000"/>
              </a:lnSpc>
              <a:buClr>
                <a:schemeClr val="tx1"/>
              </a:buClr>
              <a:buFont typeface="Wingdings" pitchFamily="2" charset="2"/>
              <a:buChar char="§"/>
            </a:pPr>
            <a:r>
              <a:rPr lang="ar-SA" altLang="en-US" sz="2400" b="1">
                <a:latin typeface="Titr-s"/>
                <a:cs typeface="B Lotus" pitchFamily="2" charset="-78"/>
              </a:rPr>
              <a:t>ارزيابي و انتخاب عرضه كننده</a:t>
            </a:r>
          </a:p>
          <a:p>
            <a:pPr algn="just" rtl="1">
              <a:lnSpc>
                <a:spcPct val="120000"/>
              </a:lnSpc>
              <a:buClr>
                <a:schemeClr val="tx1"/>
              </a:buClr>
              <a:buFont typeface="Wingdings" pitchFamily="2" charset="2"/>
              <a:buChar char="§"/>
            </a:pPr>
            <a:r>
              <a:rPr lang="ar-SA" altLang="en-US" sz="2400" b="1">
                <a:latin typeface="Titr-s"/>
                <a:cs typeface="B Lotus" pitchFamily="2" charset="-78"/>
              </a:rPr>
              <a:t>كمك به عرضه كننده در راستاي بهبود سيستم</a:t>
            </a:r>
          </a:p>
          <a:p>
            <a:pPr algn="just" rtl="1">
              <a:lnSpc>
                <a:spcPct val="120000"/>
              </a:lnSpc>
              <a:buClr>
                <a:schemeClr val="tx1"/>
              </a:buClr>
              <a:buFont typeface="Wingdings" pitchFamily="2" charset="2"/>
              <a:buChar char="§"/>
            </a:pPr>
            <a:r>
              <a:rPr lang="ar-SA" altLang="en-US" sz="2400" b="1">
                <a:latin typeface="Titr-s"/>
                <a:cs typeface="B Lotus" pitchFamily="2" charset="-78"/>
              </a:rPr>
              <a:t>ايجاد تفاهم متقابل در مورد نيازمنديهاي سيستم مديريت كيفيت</a:t>
            </a:r>
            <a:endParaRPr lang="en-US" altLang="en-US" sz="2400" b="1">
              <a:latin typeface="Titr-s"/>
              <a:cs typeface="B Lotus" pitchFamily="2" charset="-78"/>
            </a:endParaRPr>
          </a:p>
          <a:p>
            <a:pPr algn="just" rtl="1">
              <a:lnSpc>
                <a:spcPct val="120000"/>
              </a:lnSpc>
              <a:buClr>
                <a:schemeClr val="tx1"/>
              </a:buClr>
              <a:buFont typeface="Wingdings" pitchFamily="2" charset="2"/>
              <a:buChar char="§"/>
            </a:pPr>
            <a:endParaRPr lang="en-US" altLang="en-US" sz="2400" b="1">
              <a:latin typeface="Titr-s"/>
              <a:cs typeface="B Lotus" pitchFamily="2" charset="-78"/>
            </a:endParaRPr>
          </a:p>
          <a:p>
            <a:pPr algn="r" rtl="1">
              <a:lnSpc>
                <a:spcPct val="90000"/>
              </a:lnSpc>
            </a:pPr>
            <a:r>
              <a:rPr lang="ar-SA" altLang="en-US" sz="4400" b="1">
                <a:latin typeface="Titr-s"/>
                <a:cs typeface="B Lotus" pitchFamily="2" charset="-78"/>
              </a:rPr>
              <a:t> </a:t>
            </a:r>
            <a:r>
              <a:rPr lang="ar-SA" altLang="en-US" sz="3600" b="1">
                <a:latin typeface="Titr-s"/>
                <a:cs typeface="B Lotus" pitchFamily="2" charset="-78"/>
              </a:rPr>
              <a:t>مميـزي ثبت سيستم (شخص سوم)</a:t>
            </a:r>
            <a:br>
              <a:rPr lang="ar-SA" altLang="en-US" sz="3600" b="1">
                <a:latin typeface="Titr-s"/>
                <a:cs typeface="B Lotus" pitchFamily="2" charset="-78"/>
              </a:rPr>
            </a:br>
            <a:endParaRPr lang="ar-SA" altLang="en-US" sz="1400" b="1">
              <a:latin typeface="Titr-s"/>
              <a:cs typeface="B Lotus" pitchFamily="2" charset="-78"/>
            </a:endParaRPr>
          </a:p>
          <a:p>
            <a:pPr algn="just" rtl="1">
              <a:lnSpc>
                <a:spcPct val="120000"/>
              </a:lnSpc>
              <a:buClr>
                <a:schemeClr val="tx1"/>
              </a:buClr>
              <a:buFont typeface="Wingdings" pitchFamily="2" charset="2"/>
              <a:buChar char="§"/>
            </a:pPr>
            <a:r>
              <a:rPr lang="ar-SA" altLang="en-US" sz="2400" b="1">
                <a:latin typeface="Titr-s"/>
                <a:cs typeface="B Lotus" pitchFamily="2" charset="-78"/>
              </a:rPr>
              <a:t>توسط شخص يا مؤسـسه اي مستقل</a:t>
            </a:r>
          </a:p>
          <a:p>
            <a:pPr algn="just" rtl="1">
              <a:lnSpc>
                <a:spcPct val="120000"/>
              </a:lnSpc>
              <a:buClr>
                <a:schemeClr val="tx1"/>
              </a:buClr>
              <a:buFont typeface="Wingdings" pitchFamily="2" charset="2"/>
              <a:buChar char="§"/>
            </a:pPr>
            <a:r>
              <a:rPr lang="ar-SA" altLang="en-US" sz="2400" b="1">
                <a:latin typeface="Titr-s"/>
                <a:cs typeface="B Lotus" pitchFamily="2" charset="-78"/>
              </a:rPr>
              <a:t>تعيين ميـزان انطباق سيستم مديريت كيفيت با استاندارد مورد نظر</a:t>
            </a:r>
          </a:p>
          <a:p>
            <a:pPr algn="just" rtl="1">
              <a:lnSpc>
                <a:spcPct val="120000"/>
              </a:lnSpc>
              <a:buClr>
                <a:schemeClr val="tx1"/>
              </a:buClr>
              <a:buFont typeface="Wingdings" pitchFamily="2" charset="2"/>
              <a:buChar char="§"/>
            </a:pPr>
            <a:r>
              <a:rPr lang="ar-SA" altLang="en-US" sz="2400" b="1">
                <a:latin typeface="Titr-s"/>
                <a:cs typeface="B Lotus" pitchFamily="2" charset="-78"/>
              </a:rPr>
              <a:t>ثبت سيستم و دريافت گواهينامه</a:t>
            </a:r>
          </a:p>
          <a:p>
            <a:pPr algn="just" rtl="1">
              <a:lnSpc>
                <a:spcPct val="120000"/>
              </a:lnSpc>
              <a:buClr>
                <a:schemeClr val="tx1"/>
              </a:buClr>
              <a:buFont typeface="Wingdings" pitchFamily="2" charset="2"/>
              <a:buChar char="§"/>
            </a:pPr>
            <a:r>
              <a:rPr lang="ar-SA" altLang="en-US" sz="2400" b="1">
                <a:latin typeface="Titr-s"/>
                <a:cs typeface="B Lotus" pitchFamily="2" charset="-78"/>
              </a:rPr>
              <a:t>برآورده ساختن الزامات قانوني و مقرراتي </a:t>
            </a:r>
          </a:p>
          <a:p>
            <a:pPr algn="just" rtl="1">
              <a:lnSpc>
                <a:spcPct val="120000"/>
              </a:lnSpc>
              <a:buClr>
                <a:schemeClr val="tx1"/>
              </a:buClr>
              <a:buFont typeface="Wingdings" pitchFamily="2" charset="2"/>
              <a:buChar char="§"/>
            </a:pPr>
            <a:r>
              <a:rPr lang="ar-SA" altLang="en-US" sz="2400" b="1">
                <a:latin typeface="Titr-s"/>
                <a:cs typeface="B Lotus" pitchFamily="2" charset="-78"/>
              </a:rPr>
              <a:t>اطمينان خاطر مشتريان</a:t>
            </a:r>
            <a:endParaRPr lang="en-US" altLang="en-US" sz="3200" b="1">
              <a:latin typeface="Titr-s"/>
              <a:cs typeface="B Lotus" pitchFamily="2" charset="-78"/>
            </a:endParaRPr>
          </a:p>
          <a:p>
            <a:pPr algn="just" rtl="1">
              <a:lnSpc>
                <a:spcPct val="120000"/>
              </a:lnSpc>
              <a:buClr>
                <a:schemeClr val="tx1"/>
              </a:buClr>
              <a:buFont typeface="Wingdings" pitchFamily="2" charset="2"/>
              <a:buChar char="§"/>
            </a:pPr>
            <a:endParaRPr lang="en-US" altLang="en-US" sz="2400" b="1">
              <a:latin typeface="Titr-s"/>
              <a:cs typeface="B Lotus" pitchFamily="2" charset="-78"/>
            </a:endParaRPr>
          </a:p>
        </p:txBody>
      </p:sp>
      <p:pic>
        <p:nvPicPr>
          <p:cNvPr id="9" name="Picture 8" descr="goal_setting.jpg"/>
          <p:cNvPicPr>
            <a:picLocks noChangeAspect="1"/>
          </p:cNvPicPr>
          <p:nvPr/>
        </p:nvPicPr>
        <p:blipFill>
          <a:blip r:embed="rId2" cstate="print"/>
          <a:stretch>
            <a:fillRect/>
          </a:stretch>
        </p:blipFill>
        <p:spPr>
          <a:xfrm>
            <a:off x="0" y="2362200"/>
            <a:ext cx="2258289" cy="2466975"/>
          </a:xfrm>
          <a:prstGeom prst="rect">
            <a:avLst/>
          </a:prstGeom>
          <a:ln>
            <a:noFill/>
          </a:ln>
          <a:effectLst>
            <a:softEdge rad="112500"/>
          </a:effectLst>
        </p:spPr>
      </p:pic>
      <p:pic>
        <p:nvPicPr>
          <p:cNvPr id="102407" name="Picture 6"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514600" y="5943600"/>
            <a:ext cx="636588" cy="665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newsflash/>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742950" y="812800"/>
            <a:ext cx="8420100" cy="774700"/>
          </a:xfrm>
          <a:prstGeom prst="rect">
            <a:avLst/>
          </a:prstGeom>
          <a:noFill/>
          <a:ln w="9525">
            <a:noFill/>
            <a:miter lim="800000"/>
            <a:headEnd/>
            <a:tailEnd/>
          </a:ln>
        </p:spPr>
        <p:txBody>
          <a:bodyPr lIns="91436" tIns="45718" rIns="91436" bIns="45718"/>
          <a:lstStyle/>
          <a:p>
            <a:pPr algn="ctr">
              <a:defRPr/>
            </a:pPr>
            <a:r>
              <a:rPr lang="ar-SA" altLang="en-US" sz="4400" b="1">
                <a:latin typeface="+mj-lt"/>
                <a:ea typeface="+mj-ea"/>
                <a:cs typeface="B Lotus" pitchFamily="2" charset="-78"/>
              </a:rPr>
              <a:t>گستره مميـــــزي</a:t>
            </a:r>
            <a:r>
              <a:rPr lang="en-US" altLang="en-US" sz="4400" b="1">
                <a:latin typeface="+mj-lt"/>
                <a:ea typeface="+mj-ea"/>
                <a:cs typeface="B Lotus" pitchFamily="2" charset="-78"/>
              </a:rPr>
              <a:t> </a:t>
            </a:r>
          </a:p>
        </p:txBody>
      </p:sp>
      <p:sp>
        <p:nvSpPr>
          <p:cNvPr id="5" name="Rectangle 3"/>
          <p:cNvSpPr txBox="1">
            <a:spLocks noChangeArrowheads="1"/>
          </p:cNvSpPr>
          <p:nvPr/>
        </p:nvSpPr>
        <p:spPr bwMode="auto">
          <a:xfrm>
            <a:off x="5105400" y="1981200"/>
            <a:ext cx="3956050" cy="4114800"/>
          </a:xfrm>
          <a:prstGeom prst="rect">
            <a:avLst/>
          </a:prstGeom>
          <a:noFill/>
          <a:ln w="9525">
            <a:noFill/>
            <a:miter lim="800000"/>
            <a:headEnd/>
            <a:tailEnd/>
          </a:ln>
        </p:spPr>
        <p:txBody>
          <a:bodyPr lIns="91436" tIns="45718" rIns="91436" bIns="45718"/>
          <a:lstStyle/>
          <a:p>
            <a:pPr marL="342900" indent="-342900">
              <a:spcBef>
                <a:spcPct val="20000"/>
              </a:spcBef>
              <a:defRPr/>
            </a:pPr>
            <a:endParaRPr lang="en-US" altLang="en-US" sz="2800" b="1">
              <a:latin typeface="+mn-lt"/>
              <a:cs typeface="B Lotus" pitchFamily="2" charset="-78"/>
            </a:endParaRPr>
          </a:p>
          <a:p>
            <a:pPr marL="342900" indent="-342900" algn="r" rtl="1">
              <a:spcBef>
                <a:spcPct val="20000"/>
              </a:spcBef>
              <a:buFont typeface="Arial" pitchFamily="34" charset="0"/>
              <a:buChar char="•"/>
              <a:defRPr/>
            </a:pPr>
            <a:r>
              <a:rPr lang="ar-SA" altLang="en-US" sz="2800" b="1">
                <a:latin typeface="+mn-lt"/>
                <a:cs typeface="B Lotus" pitchFamily="2" charset="-78"/>
              </a:rPr>
              <a:t> مميزي مدارك           </a:t>
            </a:r>
            <a:r>
              <a:rPr lang="en-US" altLang="ar-SA" sz="2800" b="1">
                <a:latin typeface="+mn-lt"/>
                <a:cs typeface="B Lotus" pitchFamily="2" charset="-78"/>
              </a:rPr>
              <a:t>DOCUMENT AUDIT</a:t>
            </a:r>
            <a:endParaRPr lang="ar-SA" altLang="ar-SA" sz="2800" b="1">
              <a:latin typeface="+mn-lt"/>
              <a:cs typeface="B Lotus" pitchFamily="2" charset="-78"/>
            </a:endParaRPr>
          </a:p>
          <a:p>
            <a:pPr marL="342900" indent="-342900">
              <a:spcBef>
                <a:spcPct val="20000"/>
              </a:spcBef>
              <a:buFont typeface="Arial" pitchFamily="34" charset="0"/>
              <a:buChar char="•"/>
              <a:defRPr/>
            </a:pPr>
            <a:endParaRPr lang="en-US" altLang="ar-SA" sz="2800" b="1">
              <a:latin typeface="+mn-lt"/>
              <a:cs typeface="B Lotus" pitchFamily="2" charset="-78"/>
            </a:endParaRPr>
          </a:p>
          <a:p>
            <a:pPr marL="342900" indent="-342900">
              <a:spcBef>
                <a:spcPct val="20000"/>
              </a:spcBef>
              <a:defRPr/>
            </a:pPr>
            <a:endParaRPr lang="en-US" altLang="en-US" sz="2800" b="1" dirty="0">
              <a:latin typeface="+mn-lt"/>
              <a:cs typeface="B Lotus" pitchFamily="2" charset="-78"/>
            </a:endParaRPr>
          </a:p>
        </p:txBody>
      </p:sp>
      <p:sp>
        <p:nvSpPr>
          <p:cNvPr id="103428" name="Rectangle 6"/>
          <p:cNvSpPr>
            <a:spLocks noChangeArrowheads="1"/>
          </p:cNvSpPr>
          <p:nvPr/>
        </p:nvSpPr>
        <p:spPr bwMode="auto">
          <a:xfrm>
            <a:off x="1320800" y="2057400"/>
            <a:ext cx="3797300" cy="190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p>
            <a:pPr eaLnBrk="0" hangingPunct="0"/>
            <a:endParaRPr lang="en-US" altLang="en-US" sz="2800" b="1">
              <a:latin typeface="Times New Roman" pitchFamily="18" charset="0"/>
              <a:cs typeface="B Lotus" pitchFamily="2" charset="-78"/>
            </a:endParaRPr>
          </a:p>
          <a:p>
            <a:pPr algn="r" rtl="1" eaLnBrk="0" hangingPunct="0"/>
            <a:r>
              <a:rPr lang="ar-SA" altLang="en-US" sz="2800" b="1">
                <a:latin typeface="Times New Roman" pitchFamily="18" charset="0"/>
                <a:cs typeface="B Lotus" pitchFamily="2" charset="-78"/>
              </a:rPr>
              <a:t> مميزي سيستم           </a:t>
            </a:r>
            <a:r>
              <a:rPr lang="en-US" altLang="ar-SA" sz="2800" b="1">
                <a:latin typeface="Times New Roman" pitchFamily="18" charset="0"/>
                <a:cs typeface="B Lotus" pitchFamily="2" charset="-78"/>
              </a:rPr>
              <a:t>SYSTEM AUDIT</a:t>
            </a:r>
            <a:endParaRPr lang="ar-SA" altLang="ar-SA" sz="2800" b="1">
              <a:latin typeface="Times New Roman" pitchFamily="18" charset="0"/>
              <a:cs typeface="B Lotus" pitchFamily="2" charset="-78"/>
            </a:endParaRPr>
          </a:p>
          <a:p>
            <a:pPr algn="r" rtl="1" eaLnBrk="0" hangingPunct="0"/>
            <a:endParaRPr lang="en-US" altLang="ar-SA" sz="2800" b="1">
              <a:latin typeface="Times New Roman" pitchFamily="18" charset="0"/>
              <a:cs typeface="B Lotus" pitchFamily="2" charset="-78"/>
            </a:endParaRPr>
          </a:p>
          <a:p>
            <a:pPr eaLnBrk="0" hangingPunct="0"/>
            <a:endParaRPr lang="en-US" altLang="en-US" sz="2800" b="1">
              <a:latin typeface="Times New Roman" pitchFamily="18" charset="0"/>
              <a:cs typeface="B Lotus" pitchFamily="2" charset="-78"/>
            </a:endParaRPr>
          </a:p>
        </p:txBody>
      </p:sp>
      <p:pic>
        <p:nvPicPr>
          <p:cNvPr id="103429" name="Picture 6" descr="tab_system_audit.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514600" y="3962400"/>
            <a:ext cx="2555875" cy="15763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8" descr="bigstock_hand_and_chart.jpg"/>
          <p:cNvPicPr>
            <a:picLocks noChangeAspect="1"/>
          </p:cNvPicPr>
          <p:nvPr/>
        </p:nvPicPr>
        <p:blipFill>
          <a:blip r:embed="rId3" cstate="print"/>
          <a:stretch>
            <a:fillRect/>
          </a:stretch>
        </p:blipFill>
        <p:spPr>
          <a:xfrm>
            <a:off x="6005352" y="3949700"/>
            <a:ext cx="2300448" cy="1536700"/>
          </a:xfrm>
          <a:prstGeom prst="rect">
            <a:avLst/>
          </a:prstGeom>
          <a:ln>
            <a:noFill/>
          </a:ln>
          <a:effectLst>
            <a:softEdge rad="112500"/>
          </a:effectLst>
        </p:spPr>
      </p:pic>
      <p:pic>
        <p:nvPicPr>
          <p:cNvPr id="103434" name="Picture 10"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d"/>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13" descr="idm_coordination.jpg"/>
          <p:cNvPicPr>
            <a:picLocks noChangeAspect="1"/>
          </p:cNvPicPr>
          <p:nvPr/>
        </p:nvPicPr>
        <p:blipFill>
          <a:blip r:embed="rId2">
            <a:lum bright="38000"/>
            <a:extLst>
              <a:ext uri="{28A0092B-C50C-407E-A947-70E740481C1C}">
                <a14:useLocalDpi xmlns="" xmlns:a14="http://schemas.microsoft.com/office/drawing/2010/main" val="0"/>
              </a:ext>
            </a:extLst>
          </a:blip>
          <a:srcRect/>
          <a:stretch>
            <a:fillRect/>
          </a:stretch>
        </p:blipFill>
        <p:spPr bwMode="auto">
          <a:xfrm>
            <a:off x="2209800" y="2536825"/>
            <a:ext cx="4800600" cy="3863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4451" name="Rectangle 2"/>
          <p:cNvSpPr>
            <a:spLocks noGrp="1" noChangeArrowheads="1"/>
          </p:cNvSpPr>
          <p:nvPr>
            <p:ph type="title"/>
          </p:nvPr>
        </p:nvSpPr>
        <p:spPr>
          <a:xfrm>
            <a:off x="742950" y="647700"/>
            <a:ext cx="8420100" cy="1028700"/>
          </a:xfrm>
        </p:spPr>
        <p:txBody>
          <a:bodyPr lIns="91436" tIns="45718" rIns="91436" bIns="45718" anchor="t"/>
          <a:lstStyle/>
          <a:p>
            <a:pPr eaLnBrk="1" hangingPunct="1"/>
            <a:r>
              <a:rPr lang="ar-SA" altLang="en-US" smtClean="0">
                <a:solidFill>
                  <a:schemeClr val="tx1"/>
                </a:solidFill>
                <a:cs typeface="B Lotus" pitchFamily="2" charset="-78"/>
              </a:rPr>
              <a:t>مــراحل مميـــزي</a:t>
            </a:r>
            <a:r>
              <a:rPr lang="en-US" altLang="en-US" smtClean="0">
                <a:solidFill>
                  <a:schemeClr val="tx1"/>
                </a:solidFill>
                <a:cs typeface="B Lotus" pitchFamily="2" charset="-78"/>
              </a:rPr>
              <a:t> </a:t>
            </a:r>
          </a:p>
        </p:txBody>
      </p:sp>
      <p:sp>
        <p:nvSpPr>
          <p:cNvPr id="7" name="Rectangle 3"/>
          <p:cNvSpPr txBox="1">
            <a:spLocks noChangeArrowheads="1"/>
          </p:cNvSpPr>
          <p:nvPr/>
        </p:nvSpPr>
        <p:spPr bwMode="auto">
          <a:xfrm>
            <a:off x="0" y="2057400"/>
            <a:ext cx="3429000" cy="4114800"/>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3200" b="1" dirty="0">
                <a:latin typeface="+mn-lt"/>
                <a:cs typeface="B Lotus" pitchFamily="2" charset="-78"/>
              </a:rPr>
              <a:t>مميزي در محل</a:t>
            </a:r>
            <a:endParaRPr lang="ar-SA" altLang="en-US" sz="2800" b="1" dirty="0">
              <a:latin typeface="+mn-lt"/>
              <a:cs typeface="B Lotus" pitchFamily="2" charset="-78"/>
            </a:endParaRPr>
          </a:p>
          <a:p>
            <a:pPr marL="342900" indent="-342900" algn="r" rtl="1">
              <a:spcBef>
                <a:spcPct val="20000"/>
              </a:spcBef>
              <a:defRPr/>
            </a:pPr>
            <a:r>
              <a:rPr lang="ar-SA" altLang="en-US" sz="2600" b="1" dirty="0">
                <a:latin typeface="+mn-lt"/>
                <a:cs typeface="B Lotus" pitchFamily="2" charset="-78"/>
              </a:rPr>
              <a:t> 1- جلسه افتتاحيه	</a:t>
            </a:r>
          </a:p>
          <a:p>
            <a:pPr marL="342900" indent="-342900" algn="r" rtl="1">
              <a:spcBef>
                <a:spcPct val="20000"/>
              </a:spcBef>
              <a:defRPr/>
            </a:pPr>
            <a:r>
              <a:rPr lang="ar-SA" altLang="en-US" sz="2600" b="1" dirty="0">
                <a:latin typeface="+mn-lt"/>
                <a:cs typeface="B Lotus" pitchFamily="2" charset="-78"/>
              </a:rPr>
              <a:t>2- انجام مميزي</a:t>
            </a:r>
          </a:p>
          <a:p>
            <a:pPr marL="342900" indent="-342900" algn="r" rtl="1">
              <a:spcBef>
                <a:spcPct val="20000"/>
              </a:spcBef>
              <a:defRPr/>
            </a:pPr>
            <a:r>
              <a:rPr lang="ar-SA" altLang="en-US" sz="2600" b="1" dirty="0">
                <a:latin typeface="+mn-lt"/>
                <a:cs typeface="B Lotus" pitchFamily="2" charset="-78"/>
              </a:rPr>
              <a:t>3- جلسه بررسي يافته ها</a:t>
            </a:r>
          </a:p>
          <a:p>
            <a:pPr marL="342900" indent="-342900" algn="r" rtl="1">
              <a:spcBef>
                <a:spcPct val="20000"/>
              </a:spcBef>
              <a:defRPr/>
            </a:pPr>
            <a:r>
              <a:rPr lang="ar-SA" altLang="en-US" sz="2600" b="1" dirty="0">
                <a:latin typeface="+mn-lt"/>
                <a:cs typeface="B Lotus" pitchFamily="2" charset="-78"/>
              </a:rPr>
              <a:t>4- جلسه اختتاميه</a:t>
            </a:r>
            <a:endParaRPr lang="ar-SA" altLang="en-US" sz="2000" b="1" dirty="0">
              <a:latin typeface="+mn-lt"/>
              <a:cs typeface="B Lotus" pitchFamily="2" charset="-78"/>
            </a:endParaRPr>
          </a:p>
          <a:p>
            <a:pPr marL="342900" indent="-342900" algn="r" rtl="1">
              <a:spcBef>
                <a:spcPct val="20000"/>
              </a:spcBef>
              <a:defRPr/>
            </a:pPr>
            <a:r>
              <a:rPr lang="en-US" altLang="en-US" sz="2000" b="1" dirty="0">
                <a:latin typeface="+mn-lt"/>
                <a:cs typeface="B Lotus" pitchFamily="2" charset="-78"/>
              </a:rPr>
              <a:t>	</a:t>
            </a:r>
          </a:p>
          <a:p>
            <a:pPr marL="342900" indent="-342900" algn="r" rtl="1">
              <a:spcBef>
                <a:spcPct val="20000"/>
              </a:spcBef>
              <a:defRPr/>
            </a:pPr>
            <a:r>
              <a:rPr lang="ar-SA" altLang="en-US" sz="3200" b="1" dirty="0">
                <a:latin typeface="+mn-lt"/>
                <a:cs typeface="B Lotus" pitchFamily="2" charset="-78"/>
              </a:rPr>
              <a:t>گزارش دهي</a:t>
            </a:r>
          </a:p>
          <a:p>
            <a:pPr marL="342900" indent="-342900" algn="r" rtl="1">
              <a:spcBef>
                <a:spcPct val="20000"/>
              </a:spcBef>
              <a:defRPr/>
            </a:pPr>
            <a:r>
              <a:rPr lang="ar-SA" altLang="en-US" sz="3200" b="1" dirty="0">
                <a:latin typeface="+mn-lt"/>
                <a:cs typeface="B Lotus" pitchFamily="2" charset="-78"/>
              </a:rPr>
              <a:t> پيگيري</a:t>
            </a:r>
            <a:endParaRPr lang="ar-SA" altLang="en-US" sz="2800" b="1" dirty="0">
              <a:latin typeface="+mn-lt"/>
              <a:cs typeface="B Lotus" pitchFamily="2" charset="-78"/>
            </a:endParaRPr>
          </a:p>
        </p:txBody>
      </p:sp>
      <p:sp>
        <p:nvSpPr>
          <p:cNvPr id="104453" name="AutoShape 4"/>
          <p:cNvSpPr>
            <a:spLocks noChangeArrowheads="1"/>
          </p:cNvSpPr>
          <p:nvPr/>
        </p:nvSpPr>
        <p:spPr bwMode="auto">
          <a:xfrm>
            <a:off x="8610600" y="2127250"/>
            <a:ext cx="412750" cy="381000"/>
          </a:xfrm>
          <a:prstGeom prst="star8">
            <a:avLst>
              <a:gd name="adj" fmla="val 38250"/>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0" hangingPunct="0"/>
            <a:r>
              <a:rPr lang="en-US" altLang="en-US" sz="2400" b="1">
                <a:latin typeface="Times New Roman" pitchFamily="18" charset="0"/>
                <a:cs typeface="B Lotus" pitchFamily="2" charset="-78"/>
              </a:rPr>
              <a:t>1</a:t>
            </a:r>
          </a:p>
        </p:txBody>
      </p:sp>
      <p:sp>
        <p:nvSpPr>
          <p:cNvPr id="104454" name="AutoShape 5"/>
          <p:cNvSpPr>
            <a:spLocks noChangeArrowheads="1"/>
          </p:cNvSpPr>
          <p:nvPr/>
        </p:nvSpPr>
        <p:spPr bwMode="auto">
          <a:xfrm>
            <a:off x="4127500" y="2133600"/>
            <a:ext cx="412750" cy="381000"/>
          </a:xfrm>
          <a:prstGeom prst="star8">
            <a:avLst>
              <a:gd name="adj" fmla="val 38250"/>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0" hangingPunct="0"/>
            <a:r>
              <a:rPr lang="en-US" altLang="en-US" sz="2400" b="1">
                <a:latin typeface="Times New Roman" pitchFamily="18" charset="0"/>
                <a:cs typeface="B Lotus" pitchFamily="2" charset="-78"/>
              </a:rPr>
              <a:t>2</a:t>
            </a:r>
          </a:p>
        </p:txBody>
      </p:sp>
      <p:sp>
        <p:nvSpPr>
          <p:cNvPr id="104455" name="AutoShape 6"/>
          <p:cNvSpPr>
            <a:spLocks noChangeArrowheads="1"/>
          </p:cNvSpPr>
          <p:nvPr/>
        </p:nvSpPr>
        <p:spPr bwMode="auto">
          <a:xfrm>
            <a:off x="4127500" y="4978400"/>
            <a:ext cx="412750" cy="381000"/>
          </a:xfrm>
          <a:prstGeom prst="star8">
            <a:avLst>
              <a:gd name="adj" fmla="val 38250"/>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0" hangingPunct="0"/>
            <a:r>
              <a:rPr lang="en-US" altLang="en-US" sz="2400" b="1">
                <a:latin typeface="Times New Roman" pitchFamily="18" charset="0"/>
                <a:cs typeface="B Lotus" pitchFamily="2" charset="-78"/>
              </a:rPr>
              <a:t>3</a:t>
            </a:r>
          </a:p>
        </p:txBody>
      </p:sp>
      <p:sp>
        <p:nvSpPr>
          <p:cNvPr id="104456" name="AutoShape 7"/>
          <p:cNvSpPr>
            <a:spLocks noChangeArrowheads="1"/>
          </p:cNvSpPr>
          <p:nvPr/>
        </p:nvSpPr>
        <p:spPr bwMode="auto">
          <a:xfrm>
            <a:off x="4127500" y="5651500"/>
            <a:ext cx="412750" cy="381000"/>
          </a:xfrm>
          <a:prstGeom prst="star8">
            <a:avLst>
              <a:gd name="adj" fmla="val 38250"/>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0" hangingPunct="0"/>
            <a:r>
              <a:rPr lang="en-US" altLang="en-US" sz="2400" b="1">
                <a:latin typeface="Times New Roman" pitchFamily="18" charset="0"/>
                <a:cs typeface="B Lotus" pitchFamily="2" charset="-78"/>
              </a:rPr>
              <a:t>4</a:t>
            </a:r>
          </a:p>
        </p:txBody>
      </p:sp>
      <p:sp>
        <p:nvSpPr>
          <p:cNvPr id="104457" name="Rectangle 8"/>
          <p:cNvSpPr>
            <a:spLocks noChangeArrowheads="1"/>
          </p:cNvSpPr>
          <p:nvPr/>
        </p:nvSpPr>
        <p:spPr bwMode="auto">
          <a:xfrm>
            <a:off x="4540250" y="2057400"/>
            <a:ext cx="4070350" cy="411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p>
            <a:pPr algn="r" rtl="1" eaLnBrk="0" hangingPunct="0"/>
            <a:r>
              <a:rPr lang="ar-SA" altLang="en-US" sz="2800" b="1">
                <a:latin typeface="Times New Roman" pitchFamily="18" charset="0"/>
                <a:cs typeface="B Lotus" pitchFamily="2" charset="-78"/>
              </a:rPr>
              <a:t> </a:t>
            </a:r>
            <a:r>
              <a:rPr lang="ar-SA" altLang="en-US" sz="3200" b="1">
                <a:latin typeface="Times New Roman" pitchFamily="18" charset="0"/>
                <a:cs typeface="B Lotus" pitchFamily="2" charset="-78"/>
              </a:rPr>
              <a:t>طرح ريزي و آماده سازي</a:t>
            </a:r>
            <a:endParaRPr lang="ar-SA" altLang="en-US" sz="2800" b="1">
              <a:latin typeface="Times New Roman" pitchFamily="18" charset="0"/>
              <a:cs typeface="B Lotus" pitchFamily="2" charset="-78"/>
            </a:endParaRPr>
          </a:p>
          <a:p>
            <a:pPr algn="r" rtl="1" eaLnBrk="0" hangingPunct="0"/>
            <a:r>
              <a:rPr lang="ar-SA" altLang="en-US" sz="2000" b="1">
                <a:latin typeface="Times New Roman" pitchFamily="18" charset="0"/>
                <a:cs typeface="B Lotus" pitchFamily="2" charset="-78"/>
              </a:rPr>
              <a:t> </a:t>
            </a:r>
            <a:r>
              <a:rPr lang="ar-SA" altLang="en-US" sz="2600" b="1">
                <a:latin typeface="Times New Roman" pitchFamily="18" charset="0"/>
                <a:cs typeface="B Lotus" pitchFamily="2" charset="-78"/>
              </a:rPr>
              <a:t>1- تهيه برنامه زماني مميزي	</a:t>
            </a:r>
          </a:p>
          <a:p>
            <a:pPr algn="r" rtl="1" eaLnBrk="0" hangingPunct="0"/>
            <a:r>
              <a:rPr lang="ar-SA" altLang="en-US" sz="2600" b="1">
                <a:latin typeface="Times New Roman" pitchFamily="18" charset="0"/>
                <a:cs typeface="B Lotus" pitchFamily="2" charset="-78"/>
              </a:rPr>
              <a:t>2- تعيين افراد تيم مميزي	</a:t>
            </a:r>
          </a:p>
          <a:p>
            <a:pPr algn="r" rtl="1" eaLnBrk="0" hangingPunct="0"/>
            <a:r>
              <a:rPr lang="ar-SA" altLang="en-US" sz="2600" b="1">
                <a:latin typeface="Times New Roman" pitchFamily="18" charset="0"/>
                <a:cs typeface="B Lotus" pitchFamily="2" charset="-78"/>
              </a:rPr>
              <a:t>3- اعلام به مميزي شونده	</a:t>
            </a:r>
          </a:p>
          <a:p>
            <a:pPr algn="r" rtl="1" eaLnBrk="0" hangingPunct="0"/>
            <a:r>
              <a:rPr lang="ar-SA" altLang="en-US" sz="2600" b="1">
                <a:latin typeface="Times New Roman" pitchFamily="18" charset="0"/>
                <a:cs typeface="B Lotus" pitchFamily="2" charset="-78"/>
              </a:rPr>
              <a:t>4- بررسي مستندات مربوطه	</a:t>
            </a:r>
          </a:p>
          <a:p>
            <a:pPr algn="r" rtl="1" eaLnBrk="0" hangingPunct="0"/>
            <a:r>
              <a:rPr lang="ar-SA" altLang="en-US" sz="2600" b="1">
                <a:latin typeface="Times New Roman" pitchFamily="18" charset="0"/>
                <a:cs typeface="B Lotus" pitchFamily="2" charset="-78"/>
              </a:rPr>
              <a:t>5- هماهنگي افراد تيم مميزي	</a:t>
            </a:r>
          </a:p>
          <a:p>
            <a:pPr algn="r" rtl="1" eaLnBrk="0" hangingPunct="0"/>
            <a:r>
              <a:rPr lang="ar-SA" altLang="en-US" sz="2600" b="1">
                <a:latin typeface="Times New Roman" pitchFamily="18" charset="0"/>
                <a:cs typeface="B Lotus" pitchFamily="2" charset="-78"/>
              </a:rPr>
              <a:t>6- تهيه چك ليست هاي مميزي	</a:t>
            </a:r>
            <a:r>
              <a:rPr lang="ar-SA" altLang="en-US" sz="2000">
                <a:latin typeface="Times New Roman" pitchFamily="18" charset="0"/>
                <a:cs typeface="B Lotus" pitchFamily="2" charset="-78"/>
              </a:rPr>
              <a:t>	</a:t>
            </a:r>
            <a:r>
              <a:rPr lang="ar-SA" altLang="en-US" sz="2800" b="1">
                <a:latin typeface="Times New Roman" pitchFamily="18" charset="0"/>
                <a:cs typeface="B Lotus" pitchFamily="2" charset="-78"/>
              </a:rPr>
              <a:t>	</a:t>
            </a:r>
          </a:p>
        </p:txBody>
      </p:sp>
      <p:pic>
        <p:nvPicPr>
          <p:cNvPr id="104461" name="Picture 12"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fill="hold" nodeType="clickEffect">
                                  <p:stCondLst>
                                    <p:cond delay="0"/>
                                  </p:stCondLst>
                                  <p:childTnLst>
                                    <p:anim calcmode="discrete" valueType="str">
                                      <p:cBhvr>
                                        <p:cTn id="6" dur="1000" fill="hold"/>
                                        <p:tgtEl>
                                          <p:spTgt spid="10137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Stock_000002995753_Bathroom%20renovation%20on%20a%20Time%20Plan%20511%20words.jpg"/>
          <p:cNvPicPr>
            <a:picLocks noChangeAspect="1"/>
          </p:cNvPicPr>
          <p:nvPr/>
        </p:nvPicPr>
        <p:blipFill>
          <a:blip r:embed="rId2" cstate="print"/>
          <a:stretch>
            <a:fillRect/>
          </a:stretch>
        </p:blipFill>
        <p:spPr>
          <a:xfrm>
            <a:off x="2438400" y="1600200"/>
            <a:ext cx="2667000" cy="3556000"/>
          </a:xfrm>
          <a:prstGeom prst="rect">
            <a:avLst/>
          </a:prstGeom>
          <a:ln>
            <a:noFill/>
          </a:ln>
          <a:effectLst>
            <a:softEdge rad="112500"/>
          </a:effectLst>
        </p:spPr>
      </p:pic>
      <p:sp>
        <p:nvSpPr>
          <p:cNvPr id="4" name="Rectangle 2"/>
          <p:cNvSpPr txBox="1">
            <a:spLocks noChangeArrowheads="1"/>
          </p:cNvSpPr>
          <p:nvPr/>
        </p:nvSpPr>
        <p:spPr bwMode="auto">
          <a:xfrm>
            <a:off x="742950" y="469900"/>
            <a:ext cx="8420100" cy="1358900"/>
          </a:xfrm>
          <a:prstGeom prst="rect">
            <a:avLst/>
          </a:prstGeom>
          <a:noFill/>
          <a:ln w="9525">
            <a:noFill/>
            <a:miter lim="800000"/>
            <a:headEnd/>
            <a:tailEnd/>
          </a:ln>
        </p:spPr>
        <p:txBody>
          <a:bodyPr lIns="91436" tIns="45718" rIns="91436" bIns="45718"/>
          <a:lstStyle/>
          <a:p>
            <a:pPr algn="ctr">
              <a:defRPr/>
            </a:pPr>
            <a:r>
              <a:rPr lang="ar-SA" altLang="en-US" sz="4000" b="1">
                <a:latin typeface="+mj-lt"/>
                <a:ea typeface="+mj-ea"/>
                <a:cs typeface="B Lotus" pitchFamily="2" charset="-78"/>
              </a:rPr>
              <a:t>طرح ريزي و آماده سازي مميزي</a:t>
            </a:r>
            <a:r>
              <a:rPr lang="en-US" altLang="en-US" sz="4000" b="1">
                <a:latin typeface="+mj-lt"/>
                <a:ea typeface="+mj-ea"/>
                <a:cs typeface="B Lotus" pitchFamily="2" charset="-78"/>
              </a:rPr>
              <a:t> </a:t>
            </a:r>
          </a:p>
        </p:txBody>
      </p:sp>
      <p:sp>
        <p:nvSpPr>
          <p:cNvPr id="5" name="Rectangle 3"/>
          <p:cNvSpPr txBox="1">
            <a:spLocks noChangeArrowheads="1"/>
          </p:cNvSpPr>
          <p:nvPr/>
        </p:nvSpPr>
        <p:spPr bwMode="auto">
          <a:xfrm>
            <a:off x="723900" y="2362200"/>
            <a:ext cx="8420100" cy="4114800"/>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2800" b="1" dirty="0">
                <a:latin typeface="+mn-lt"/>
                <a:cs typeface="B Lotus" pitchFamily="2" charset="-78"/>
              </a:rPr>
              <a:t>	1- </a:t>
            </a:r>
            <a:r>
              <a:rPr lang="ar-SA" altLang="en-US" sz="2800" b="1" u="sng" dirty="0">
                <a:latin typeface="+mn-lt"/>
                <a:cs typeface="B Lotus" pitchFamily="2" charset="-78"/>
              </a:rPr>
              <a:t>تهيه برنامه زماني مميزي</a:t>
            </a:r>
            <a:r>
              <a:rPr lang="ar-SA" altLang="en-US" sz="2800" b="1" dirty="0">
                <a:latin typeface="+mn-lt"/>
                <a:cs typeface="B Lotus" pitchFamily="2" charset="-78"/>
              </a:rPr>
              <a:t> </a:t>
            </a:r>
            <a:endParaRPr lang="en-US" altLang="en-US" sz="2800" b="1" dirty="0">
              <a:latin typeface="+mn-lt"/>
              <a:cs typeface="B Lotus" pitchFamily="2" charset="-78"/>
            </a:endParaRPr>
          </a:p>
          <a:p>
            <a:pPr marL="342900" indent="-342900" algn="r" rtl="1">
              <a:spcBef>
                <a:spcPct val="20000"/>
              </a:spcBef>
              <a:defRPr/>
            </a:pPr>
            <a:endParaRPr lang="ar-SA" altLang="en-US" sz="2800" b="1" dirty="0">
              <a:latin typeface="+mn-lt"/>
              <a:cs typeface="B Lotus" pitchFamily="2" charset="-78"/>
            </a:endParaRPr>
          </a:p>
          <a:p>
            <a:pPr marL="342900" indent="-342900" algn="r" rtl="1">
              <a:spcBef>
                <a:spcPct val="20000"/>
              </a:spcBef>
              <a:buFont typeface="Arial" pitchFamily="34" charset="0"/>
              <a:buChar char="•"/>
              <a:defRPr/>
            </a:pPr>
            <a:r>
              <a:rPr lang="ar-SA" altLang="en-US" sz="2400" dirty="0">
                <a:latin typeface="+mn-lt"/>
                <a:cs typeface="B Lotus" pitchFamily="2" charset="-78"/>
              </a:rPr>
              <a:t>بر اساس وضعيت و اهميت فعاليت هاي مورد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تنظيم توسط مدير تضمين كيفيت يا نماينده مديريت</a:t>
            </a:r>
          </a:p>
          <a:p>
            <a:pPr marL="342900" indent="-342900" algn="r" rtl="1">
              <a:spcBef>
                <a:spcPct val="20000"/>
              </a:spcBef>
              <a:buFont typeface="Arial" pitchFamily="34" charset="0"/>
              <a:buChar char="•"/>
              <a:defRPr/>
            </a:pPr>
            <a:r>
              <a:rPr lang="ar-SA" altLang="en-US" sz="2400" dirty="0">
                <a:latin typeface="+mn-lt"/>
                <a:cs typeface="B Lotus" pitchFamily="2" charset="-78"/>
              </a:rPr>
              <a:t>انعطاف پذيري</a:t>
            </a:r>
            <a:r>
              <a:rPr lang="ar-SA" altLang="en-US" sz="2800" b="1" dirty="0">
                <a:latin typeface="+mn-lt"/>
                <a:cs typeface="B Lotus" pitchFamily="2" charset="-78"/>
              </a:rPr>
              <a:t> </a:t>
            </a:r>
            <a:endParaRPr lang="en-US" altLang="en-US" sz="2800" b="1" dirty="0">
              <a:latin typeface="+mn-lt"/>
              <a:cs typeface="B Lotus" pitchFamily="2" charset="-78"/>
            </a:endParaRPr>
          </a:p>
          <a:p>
            <a:pPr algn="r" rtl="1">
              <a:defRPr/>
            </a:pPr>
            <a:r>
              <a:rPr lang="ar-SA" altLang="en-US" sz="2400" b="1" dirty="0">
                <a:latin typeface="Arial" charset="0"/>
                <a:cs typeface="B Lotus" pitchFamily="2" charset="-78"/>
              </a:rPr>
              <a:t>مميزي اضطراري ( خارج ازبرنامه )</a:t>
            </a:r>
            <a:endParaRPr lang="ar-SA" altLang="en-US" sz="2800" b="1" dirty="0">
              <a:latin typeface="Arial" charset="0"/>
              <a:cs typeface="B Lotus" pitchFamily="2" charset="-78"/>
            </a:endParaRPr>
          </a:p>
          <a:p>
            <a:pPr lvl="1" algn="r" rtl="1">
              <a:defRPr/>
            </a:pPr>
            <a:r>
              <a:rPr lang="ar-SA" altLang="en-US" sz="2000" dirty="0">
                <a:latin typeface="Arial" charset="0"/>
                <a:cs typeface="B Lotus" pitchFamily="2" charset="-78"/>
              </a:rPr>
              <a:t>هنگام بروز يك نقص جدي</a:t>
            </a:r>
          </a:p>
          <a:p>
            <a:pPr lvl="1" algn="r" rtl="1">
              <a:defRPr/>
            </a:pPr>
            <a:r>
              <a:rPr lang="ar-SA" altLang="en-US" sz="2000" dirty="0">
                <a:latin typeface="Arial" charset="0"/>
                <a:cs typeface="B Lotus" pitchFamily="2" charset="-78"/>
              </a:rPr>
              <a:t>به ابتكار نماينده مديريت</a:t>
            </a:r>
          </a:p>
          <a:p>
            <a:pPr lvl="1" algn="r" rtl="1">
              <a:defRPr/>
            </a:pPr>
            <a:r>
              <a:rPr lang="ar-SA" altLang="en-US" sz="2000" dirty="0">
                <a:latin typeface="Arial" charset="0"/>
                <a:cs typeface="B Lotus" pitchFamily="2" charset="-78"/>
              </a:rPr>
              <a:t>در چارچوب جدول زماني مميزي ها</a:t>
            </a:r>
          </a:p>
          <a:p>
            <a:pPr lvl="1" algn="r" rtl="1">
              <a:defRPr/>
            </a:pPr>
            <a:r>
              <a:rPr lang="ar-SA" altLang="en-US" sz="2000" dirty="0">
                <a:latin typeface="Arial" charset="0"/>
                <a:cs typeface="B Lotus" pitchFamily="2" charset="-78"/>
              </a:rPr>
              <a:t>ثبت در جدول زماني و صورت وضعيت مميزي</a:t>
            </a:r>
            <a:endParaRPr lang="ar-SA" altLang="en-US" sz="2400" b="1" dirty="0">
              <a:latin typeface="Arial" charset="0"/>
              <a:cs typeface="B Lotus" pitchFamily="2" charset="-78"/>
            </a:endParaRPr>
          </a:p>
          <a:p>
            <a:pPr marL="342900" indent="-342900" algn="r" rtl="1">
              <a:spcBef>
                <a:spcPct val="20000"/>
              </a:spcBef>
              <a:buFont typeface="Arial" pitchFamily="34" charset="0"/>
              <a:buChar char="•"/>
              <a:defRPr/>
            </a:pPr>
            <a:endParaRPr lang="ar-SA" altLang="en-US" sz="2800" b="1" dirty="0">
              <a:latin typeface="+mn-lt"/>
              <a:cs typeface="B Lotus" pitchFamily="2" charset="-78"/>
            </a:endParaRPr>
          </a:p>
          <a:p>
            <a:pPr marL="342900" indent="-342900" algn="r" rtl="1">
              <a:spcBef>
                <a:spcPct val="20000"/>
              </a:spcBef>
              <a:defRPr/>
            </a:pPr>
            <a:endParaRPr lang="en-US" altLang="en-US" sz="2800" b="1" dirty="0">
              <a:latin typeface="+mn-lt"/>
              <a:cs typeface="B Lotus" pitchFamily="2" charset="-78"/>
            </a:endParaRPr>
          </a:p>
        </p:txBody>
      </p:sp>
      <p:sp>
        <p:nvSpPr>
          <p:cNvPr id="7" name="Title 5"/>
          <p:cNvSpPr>
            <a:spLocks noGrp="1"/>
          </p:cNvSpPr>
          <p:nvPr>
            <p:ph type="title"/>
          </p:nvPr>
        </p:nvSpPr>
        <p:spPr>
          <a:xfrm rot="16200000">
            <a:off x="-1748135" y="28149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105481"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4447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circle(in)">
                                      <p:cBhvr>
                                        <p:cTn id="10" dur="2000"/>
                                        <p:tgtEl>
                                          <p:spTgt spid="5">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circle(in)">
                                      <p:cBhvr>
                                        <p:cTn id="13" dur="2000"/>
                                        <p:tgtEl>
                                          <p:spTgt spid="5">
                                            <p:txEl>
                                              <p:pRg st="3" end="3"/>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circle(in)">
                                      <p:cBhvr>
                                        <p:cTn id="16" dur="2000"/>
                                        <p:tgtEl>
                                          <p:spTgt spid="5">
                                            <p:txEl>
                                              <p:pRg st="4" end="4"/>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Effect transition="in" filter="circle(in)">
                                      <p:cBhvr>
                                        <p:cTn id="21" dur="2000"/>
                                        <p:tgtEl>
                                          <p:spTgt spid="5">
                                            <p:txEl>
                                              <p:pRg st="5" end="5"/>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circle(in)">
                                      <p:cBhvr>
                                        <p:cTn id="24" dur="2000"/>
                                        <p:tgtEl>
                                          <p:spTgt spid="5">
                                            <p:txEl>
                                              <p:pRg st="6" end="6"/>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Effect transition="in" filter="circle(in)">
                                      <p:cBhvr>
                                        <p:cTn id="27" dur="2000"/>
                                        <p:tgtEl>
                                          <p:spTgt spid="5">
                                            <p:txEl>
                                              <p:pRg st="7" end="7"/>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5">
                                            <p:txEl>
                                              <p:pRg st="8" end="8"/>
                                            </p:txEl>
                                          </p:spTgt>
                                        </p:tgtEl>
                                        <p:attrNameLst>
                                          <p:attrName>style.visibility</p:attrName>
                                        </p:attrNameLst>
                                      </p:cBhvr>
                                      <p:to>
                                        <p:strVal val="visible"/>
                                      </p:to>
                                    </p:set>
                                    <p:animEffect transition="in" filter="circle(in)">
                                      <p:cBhvr>
                                        <p:cTn id="30" dur="2000"/>
                                        <p:tgtEl>
                                          <p:spTgt spid="5">
                                            <p:txEl>
                                              <p:pRg st="8" end="8"/>
                                            </p:txEl>
                                          </p:spTgt>
                                        </p:tgtEl>
                                      </p:cBhvr>
                                    </p:animEffect>
                                  </p:childTnLst>
                                </p:cTn>
                              </p:par>
                              <p:par>
                                <p:cTn id="31" presetID="6" presetClass="entr" presetSubtype="16" fill="hold" nodeType="with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animEffect transition="in" filter="circle(in)">
                                      <p:cBhvr>
                                        <p:cTn id="33" dur="20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raining.gif"/>
          <p:cNvPicPr>
            <a:picLocks noChangeAspect="1"/>
          </p:cNvPicPr>
          <p:nvPr/>
        </p:nvPicPr>
        <p:blipFill>
          <a:blip r:embed="rId2" cstate="print"/>
          <a:stretch>
            <a:fillRect/>
          </a:stretch>
        </p:blipFill>
        <p:spPr>
          <a:xfrm>
            <a:off x="228600" y="1981200"/>
            <a:ext cx="3559410" cy="4419600"/>
          </a:xfrm>
          <a:prstGeom prst="rect">
            <a:avLst/>
          </a:prstGeom>
          <a:ln>
            <a:noFill/>
          </a:ln>
          <a:effectLst>
            <a:softEdge rad="112500"/>
          </a:effectLst>
        </p:spPr>
      </p:pic>
      <p:sp>
        <p:nvSpPr>
          <p:cNvPr id="106499" name="Rectangle 15"/>
          <p:cNvSpPr>
            <a:spLocks noChangeArrowheads="1"/>
          </p:cNvSpPr>
          <p:nvPr/>
        </p:nvSpPr>
        <p:spPr bwMode="auto">
          <a:xfrm>
            <a:off x="228600" y="2090738"/>
            <a:ext cx="8686800" cy="3076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just" rtl="1"/>
            <a:endParaRPr lang="ar-SA" altLang="en-US" sz="2800" b="1" u="sng">
              <a:cs typeface="B Lotus" pitchFamily="2" charset="-78"/>
            </a:endParaRPr>
          </a:p>
          <a:p>
            <a:pPr algn="just" rtl="1"/>
            <a:r>
              <a:rPr lang="ar-SA" altLang="en-US" sz="2400">
                <a:cs typeface="B Lotus" pitchFamily="2" charset="-78"/>
              </a:rPr>
              <a:t>ويژگيهاي مورد نياز :</a:t>
            </a:r>
            <a:endParaRPr lang="en-US" altLang="en-US" sz="2400">
              <a:cs typeface="B Lotus" pitchFamily="2" charset="-78"/>
            </a:endParaRPr>
          </a:p>
          <a:p>
            <a:pPr algn="just" rtl="1"/>
            <a:endParaRPr lang="ar-SA" altLang="en-US" sz="2400">
              <a:cs typeface="B Lotus" pitchFamily="2" charset="-78"/>
            </a:endParaRPr>
          </a:p>
          <a:p>
            <a:pPr algn="just" rtl="1"/>
            <a:r>
              <a:rPr lang="ar-SA" altLang="en-US" sz="2000">
                <a:cs typeface="B Lotus" pitchFamily="2" charset="-78"/>
              </a:rPr>
              <a:t>	1- آموزش و صلاحيت انجام مميزي</a:t>
            </a:r>
          </a:p>
          <a:p>
            <a:pPr algn="just" rtl="1"/>
            <a:r>
              <a:rPr lang="ar-SA" altLang="en-US" sz="2000">
                <a:cs typeface="B Lotus" pitchFamily="2" charset="-78"/>
              </a:rPr>
              <a:t>			( ايزو 2- 10011)</a:t>
            </a:r>
          </a:p>
          <a:p>
            <a:pPr algn="just" rtl="1"/>
            <a:r>
              <a:rPr lang="ar-SA" altLang="en-US" sz="2000">
                <a:cs typeface="B Lotus" pitchFamily="2" charset="-78"/>
              </a:rPr>
              <a:t>	2- دانش لازم از حوزه مورد مميزي</a:t>
            </a:r>
          </a:p>
          <a:p>
            <a:pPr algn="just" rtl="1"/>
            <a:r>
              <a:rPr lang="ar-SA" altLang="en-US" sz="2000">
                <a:cs typeface="B Lotus" pitchFamily="2" charset="-78"/>
              </a:rPr>
              <a:t>	3- استقلال از فعاليت هاي مورد مميزي</a:t>
            </a:r>
          </a:p>
          <a:p>
            <a:pPr algn="just" rtl="1"/>
            <a:endParaRPr lang="en-US" altLang="en-US">
              <a:cs typeface="B Lotus" pitchFamily="2" charset="-78"/>
            </a:endParaRPr>
          </a:p>
          <a:p>
            <a:pPr algn="just" rtl="1"/>
            <a:r>
              <a:rPr lang="ar-SA" altLang="en-US" sz="2000" b="1" u="sng">
                <a:cs typeface="B Lotus" pitchFamily="2" charset="-78"/>
              </a:rPr>
              <a:t>سرمميز كيفيت : مميزي كه مديريت يك مميزي كيفيت را عهده دار باشد.</a:t>
            </a:r>
            <a:endParaRPr lang="ar-SA" altLang="en-US" sz="2400" b="1" u="sng">
              <a:cs typeface="B Lotus" pitchFamily="2" charset="-78"/>
            </a:endParaRPr>
          </a:p>
        </p:txBody>
      </p:sp>
      <p:sp>
        <p:nvSpPr>
          <p:cNvPr id="106500" name="Rectangle 17"/>
          <p:cNvSpPr>
            <a:spLocks noChangeArrowheads="1"/>
          </p:cNvSpPr>
          <p:nvPr/>
        </p:nvSpPr>
        <p:spPr bwMode="auto">
          <a:xfrm>
            <a:off x="3657600" y="533400"/>
            <a:ext cx="3895725"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algn="just" rtl="1"/>
            <a:r>
              <a:rPr lang="ar-SA" altLang="en-US" sz="3600" b="1">
                <a:cs typeface="B Lotus" pitchFamily="2" charset="-78"/>
              </a:rPr>
              <a:t>2- </a:t>
            </a:r>
            <a:r>
              <a:rPr lang="ar-SA" altLang="en-US" sz="3600" b="1" u="sng">
                <a:cs typeface="B Lotus" pitchFamily="2" charset="-78"/>
              </a:rPr>
              <a:t>تعيين افراد تيم مميزي</a:t>
            </a:r>
            <a:endParaRPr lang="en-US" altLang="en-US" sz="3600" b="1" u="sng">
              <a:cs typeface="B Lotus" pitchFamily="2" charset="-78"/>
            </a:endParaRPr>
          </a:p>
        </p:txBody>
      </p:sp>
      <p:pic>
        <p:nvPicPr>
          <p:cNvPr id="106504"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44500" y="1752600"/>
            <a:ext cx="8420100" cy="4114800"/>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2800" b="1" u="sng" dirty="0">
                <a:latin typeface="+mn-lt"/>
                <a:cs typeface="B Lotus" pitchFamily="2" charset="-78"/>
              </a:rPr>
              <a:t>مسؤوليت هاي مميز</a:t>
            </a:r>
            <a:r>
              <a:rPr lang="ar-SA" altLang="en-US" sz="2800" b="1" dirty="0">
                <a:latin typeface="+mn-lt"/>
                <a:cs typeface="B Lotus" pitchFamily="2" charset="-78"/>
              </a:rPr>
              <a:t>:</a:t>
            </a:r>
          </a:p>
          <a:p>
            <a:pPr marL="342900" indent="-342900" algn="r" rtl="1">
              <a:spcBef>
                <a:spcPct val="20000"/>
              </a:spcBef>
              <a:buFont typeface="Arial" pitchFamily="34" charset="0"/>
              <a:buChar char="•"/>
              <a:defRPr/>
            </a:pPr>
            <a:r>
              <a:rPr lang="ar-SA" altLang="en-US" sz="2400" dirty="0">
                <a:latin typeface="+mn-lt"/>
                <a:cs typeface="B Lotus" pitchFamily="2" charset="-78"/>
              </a:rPr>
              <a:t>همكاري با سرمميز</a:t>
            </a:r>
          </a:p>
          <a:p>
            <a:pPr marL="342900" indent="-342900" algn="r" rtl="1">
              <a:spcBef>
                <a:spcPct val="20000"/>
              </a:spcBef>
              <a:buFont typeface="Arial" pitchFamily="34" charset="0"/>
              <a:buChar char="•"/>
              <a:defRPr/>
            </a:pPr>
            <a:r>
              <a:rPr lang="ar-SA" altLang="en-US" sz="2400" dirty="0">
                <a:latin typeface="+mn-lt"/>
                <a:cs typeface="B Lotus" pitchFamily="2" charset="-78"/>
              </a:rPr>
              <a:t>تهيه چك ليست</a:t>
            </a:r>
          </a:p>
          <a:p>
            <a:pPr marL="342900" indent="-342900" algn="r" rtl="1">
              <a:spcBef>
                <a:spcPct val="20000"/>
              </a:spcBef>
              <a:buFont typeface="Arial" pitchFamily="34" charset="0"/>
              <a:buChar char="•"/>
              <a:defRPr/>
            </a:pPr>
            <a:r>
              <a:rPr lang="ar-SA" altLang="en-US" sz="2400" dirty="0">
                <a:latin typeface="+mn-lt"/>
                <a:cs typeface="B Lotus" pitchFamily="2" charset="-78"/>
              </a:rPr>
              <a:t>برنامه ريزي و اجراي مسؤوليتهاي محوله به شكل مؤثر و مناسب</a:t>
            </a:r>
          </a:p>
          <a:p>
            <a:pPr marL="342900" indent="-342900" algn="r" rtl="1">
              <a:spcBef>
                <a:spcPct val="20000"/>
              </a:spcBef>
              <a:buFont typeface="Arial" pitchFamily="34" charset="0"/>
              <a:buChar char="•"/>
              <a:defRPr/>
            </a:pPr>
            <a:r>
              <a:rPr lang="ar-SA" altLang="en-US" sz="2400" dirty="0">
                <a:latin typeface="+mn-lt"/>
                <a:cs typeface="B Lotus" pitchFamily="2" charset="-78"/>
              </a:rPr>
              <a:t>مكتوب نمودن مشاهدات</a:t>
            </a:r>
          </a:p>
          <a:p>
            <a:pPr marL="342900" indent="-342900" algn="r" rtl="1">
              <a:spcBef>
                <a:spcPct val="20000"/>
              </a:spcBef>
              <a:buFont typeface="Arial" pitchFamily="34" charset="0"/>
              <a:buChar char="•"/>
              <a:defRPr/>
            </a:pPr>
            <a:r>
              <a:rPr lang="ar-SA" altLang="en-US" sz="2400" dirty="0">
                <a:latin typeface="+mn-lt"/>
                <a:cs typeface="B Lotus" pitchFamily="2" charset="-78"/>
              </a:rPr>
              <a:t>برآورده نمودن خواسته هاي قابل اجراي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شركت در جلسات تيم مميزي و ارائه نتايج</a:t>
            </a:r>
          </a:p>
          <a:p>
            <a:pPr marL="342900" indent="-342900" algn="r" rtl="1">
              <a:spcBef>
                <a:spcPct val="20000"/>
              </a:spcBef>
              <a:buFont typeface="Arial" pitchFamily="34" charset="0"/>
              <a:buChar char="•"/>
              <a:defRPr/>
            </a:pPr>
            <a:r>
              <a:rPr lang="ar-SA" altLang="en-US" sz="2400" dirty="0">
                <a:latin typeface="+mn-lt"/>
                <a:cs typeface="B Lotus" pitchFamily="2" charset="-78"/>
              </a:rPr>
              <a:t>نگهداري مدارك مميزي و مراقبت از آنها</a:t>
            </a:r>
          </a:p>
          <a:p>
            <a:pPr marL="342900" indent="-342900" algn="r" rtl="1">
              <a:spcBef>
                <a:spcPct val="20000"/>
              </a:spcBef>
              <a:buFont typeface="Arial" pitchFamily="34" charset="0"/>
              <a:buChar char="•"/>
              <a:defRPr/>
            </a:pPr>
            <a:r>
              <a:rPr lang="ar-SA" altLang="en-US" sz="2400" dirty="0">
                <a:latin typeface="+mn-lt"/>
                <a:cs typeface="B Lotus" pitchFamily="2" charset="-78"/>
              </a:rPr>
              <a:t>رسيدگي به اجرا و اثر بخشي اقدامات اصلاحي در پي نتايج مميزي</a:t>
            </a:r>
            <a:r>
              <a:rPr lang="ar-SA" altLang="en-US" sz="2800" b="1" dirty="0">
                <a:latin typeface="+mn-lt"/>
                <a:cs typeface="B Lotus" pitchFamily="2" charset="-78"/>
              </a:rPr>
              <a:t> </a:t>
            </a:r>
          </a:p>
        </p:txBody>
      </p:sp>
      <p:sp>
        <p:nvSpPr>
          <p:cNvPr id="5" name="Rectangle 3"/>
          <p:cNvSpPr txBox="1">
            <a:spLocks noChangeArrowheads="1"/>
          </p:cNvSpPr>
          <p:nvPr/>
        </p:nvSpPr>
        <p:spPr bwMode="auto">
          <a:xfrm>
            <a:off x="381000" y="584200"/>
            <a:ext cx="8420100" cy="1320800"/>
          </a:xfrm>
          <a:prstGeom prst="rect">
            <a:avLst/>
          </a:prstGeom>
          <a:noFill/>
          <a:ln w="9525">
            <a:noFill/>
            <a:miter lim="800000"/>
            <a:headEnd/>
            <a:tailEnd/>
          </a:ln>
        </p:spPr>
        <p:txBody>
          <a:bodyPr lIns="91436" tIns="45718" rIns="91436" bIns="45718"/>
          <a:lstStyle/>
          <a:p>
            <a:pPr algn="ctr">
              <a:defRPr/>
            </a:pPr>
            <a:r>
              <a:rPr lang="ar-SA" altLang="en-US" sz="4000" b="1">
                <a:latin typeface="+mj-lt"/>
                <a:ea typeface="+mj-ea"/>
                <a:cs typeface="B Lotus" pitchFamily="2" charset="-78"/>
              </a:rPr>
              <a:t>طرح ريزي و آماده سازي مميزي</a:t>
            </a:r>
            <a:r>
              <a:rPr lang="en-US" altLang="en-US" sz="4000" b="1">
                <a:latin typeface="+mj-lt"/>
                <a:ea typeface="+mj-ea"/>
                <a:cs typeface="B Lotus" pitchFamily="2" charset="-78"/>
              </a:rPr>
              <a:t> </a:t>
            </a:r>
            <a:endParaRPr lang="en-US" altLang="en-US" sz="4000" b="1" dirty="0">
              <a:latin typeface="+mj-lt"/>
              <a:ea typeface="+mj-ea"/>
              <a:cs typeface="B Lotus" pitchFamily="2" charset="-78"/>
            </a:endParaRPr>
          </a:p>
        </p:txBody>
      </p:sp>
      <p:pic>
        <p:nvPicPr>
          <p:cNvPr id="107527" name="Picture 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mph" presetSubtype="0" fill="hold" nodeType="clickEffect">
                                  <p:stCondLst>
                                    <p:cond delay="0"/>
                                  </p:stCondLst>
                                  <p:childTnLst>
                                    <p:animClr clrSpc="hsl" dir="cw">
                                      <p:cBhvr override="childStyle">
                                        <p:cTn id="6" dur="500" fill="hold"/>
                                        <p:tgtEl>
                                          <p:spTgt spid="4">
                                            <p:txEl>
                                              <p:pRg st="0" end="0"/>
                                            </p:txEl>
                                          </p:spTgt>
                                        </p:tgtEl>
                                        <p:attrNameLst>
                                          <p:attrName>style.color</p:attrName>
                                        </p:attrNameLst>
                                      </p:cBhvr>
                                      <p:by>
                                        <p:hsl h="0" s="-70588" l="0"/>
                                      </p:by>
                                    </p:animClr>
                                    <p:animClr clrSpc="hsl" dir="cw">
                                      <p:cBhvr>
                                        <p:cTn id="7" dur="500" fill="hold"/>
                                        <p:tgtEl>
                                          <p:spTgt spid="4">
                                            <p:txEl>
                                              <p:pRg st="0" end="0"/>
                                            </p:txEl>
                                          </p:spTgt>
                                        </p:tgtEl>
                                        <p:attrNameLst>
                                          <p:attrName>fillcolor</p:attrName>
                                        </p:attrNameLst>
                                      </p:cBhvr>
                                      <p:by>
                                        <p:hsl h="0" s="-70588" l="0"/>
                                      </p:by>
                                    </p:animClr>
                                    <p:animClr clrSpc="hsl" dir="cw">
                                      <p:cBhvr>
                                        <p:cTn id="8" dur="500" fill="hold"/>
                                        <p:tgtEl>
                                          <p:spTgt spid="4">
                                            <p:txEl>
                                              <p:pRg st="0" end="0"/>
                                            </p:txEl>
                                          </p:spTgt>
                                        </p:tgtEl>
                                        <p:attrNameLst>
                                          <p:attrName>stroke.color</p:attrName>
                                        </p:attrNameLst>
                                      </p:cBhvr>
                                      <p:by>
                                        <p:hsl h="0" s="-70588" l="0"/>
                                      </p:by>
                                    </p:animClr>
                                    <p:set>
                                      <p:cBhvr>
                                        <p:cTn id="9" dur="500" fill="hold"/>
                                        <p:tgtEl>
                                          <p:spTgt spid="4">
                                            <p:txEl>
                                              <p:pRg st="0" end="0"/>
                                            </p:txEl>
                                          </p:spTgt>
                                        </p:tgtEl>
                                        <p:attrNameLst>
                                          <p:attrName>fill.type</p:attrName>
                                        </p:attrNameLst>
                                      </p:cBhvr>
                                      <p:to>
                                        <p:strVal val="solid"/>
                                      </p:to>
                                    </p:set>
                                  </p:childTnLst>
                                </p:cTn>
                              </p:par>
                              <p:par>
                                <p:cTn id="10" presetID="25" presetClass="emph" presetSubtype="0" fill="hold" nodeType="withEffect">
                                  <p:stCondLst>
                                    <p:cond delay="0"/>
                                  </p:stCondLst>
                                  <p:childTnLst>
                                    <p:animClr clrSpc="hsl" dir="cw">
                                      <p:cBhvr override="childStyle">
                                        <p:cTn id="11" dur="500" fill="hold"/>
                                        <p:tgtEl>
                                          <p:spTgt spid="4">
                                            <p:txEl>
                                              <p:pRg st="1" end="1"/>
                                            </p:txEl>
                                          </p:spTgt>
                                        </p:tgtEl>
                                        <p:attrNameLst>
                                          <p:attrName>style.color</p:attrName>
                                        </p:attrNameLst>
                                      </p:cBhvr>
                                      <p:by>
                                        <p:hsl h="0" s="-70588" l="0"/>
                                      </p:by>
                                    </p:animClr>
                                    <p:animClr clrSpc="hsl" dir="cw">
                                      <p:cBhvr>
                                        <p:cTn id="12" dur="500" fill="hold"/>
                                        <p:tgtEl>
                                          <p:spTgt spid="4">
                                            <p:txEl>
                                              <p:pRg st="1" end="1"/>
                                            </p:txEl>
                                          </p:spTgt>
                                        </p:tgtEl>
                                        <p:attrNameLst>
                                          <p:attrName>fillcolor</p:attrName>
                                        </p:attrNameLst>
                                      </p:cBhvr>
                                      <p:by>
                                        <p:hsl h="0" s="-70588" l="0"/>
                                      </p:by>
                                    </p:animClr>
                                    <p:animClr clrSpc="hsl" dir="cw">
                                      <p:cBhvr>
                                        <p:cTn id="13" dur="500" fill="hold"/>
                                        <p:tgtEl>
                                          <p:spTgt spid="4">
                                            <p:txEl>
                                              <p:pRg st="1" end="1"/>
                                            </p:txEl>
                                          </p:spTgt>
                                        </p:tgtEl>
                                        <p:attrNameLst>
                                          <p:attrName>stroke.color</p:attrName>
                                        </p:attrNameLst>
                                      </p:cBhvr>
                                      <p:by>
                                        <p:hsl h="0" s="-70588" l="0"/>
                                      </p:by>
                                    </p:animClr>
                                    <p:set>
                                      <p:cBhvr>
                                        <p:cTn id="14" dur="500" fill="hold"/>
                                        <p:tgtEl>
                                          <p:spTgt spid="4">
                                            <p:txEl>
                                              <p:pRg st="1" end="1"/>
                                            </p:txEl>
                                          </p:spTgt>
                                        </p:tgtEl>
                                        <p:attrNameLst>
                                          <p:attrName>fill.type</p:attrName>
                                        </p:attrNameLst>
                                      </p:cBhvr>
                                      <p:to>
                                        <p:strVal val="solid"/>
                                      </p:to>
                                    </p:set>
                                  </p:childTnLst>
                                </p:cTn>
                              </p:par>
                              <p:par>
                                <p:cTn id="15" presetID="25" presetClass="emph" presetSubtype="0" fill="hold" nodeType="withEffect">
                                  <p:stCondLst>
                                    <p:cond delay="0"/>
                                  </p:stCondLst>
                                  <p:childTnLst>
                                    <p:animClr clrSpc="hsl" dir="cw">
                                      <p:cBhvr override="childStyle">
                                        <p:cTn id="16" dur="500" fill="hold"/>
                                        <p:tgtEl>
                                          <p:spTgt spid="4">
                                            <p:txEl>
                                              <p:pRg st="2" end="2"/>
                                            </p:txEl>
                                          </p:spTgt>
                                        </p:tgtEl>
                                        <p:attrNameLst>
                                          <p:attrName>style.color</p:attrName>
                                        </p:attrNameLst>
                                      </p:cBhvr>
                                      <p:by>
                                        <p:hsl h="0" s="-70588" l="0"/>
                                      </p:by>
                                    </p:animClr>
                                    <p:animClr clrSpc="hsl" dir="cw">
                                      <p:cBhvr>
                                        <p:cTn id="17" dur="500" fill="hold"/>
                                        <p:tgtEl>
                                          <p:spTgt spid="4">
                                            <p:txEl>
                                              <p:pRg st="2" end="2"/>
                                            </p:txEl>
                                          </p:spTgt>
                                        </p:tgtEl>
                                        <p:attrNameLst>
                                          <p:attrName>fillcolor</p:attrName>
                                        </p:attrNameLst>
                                      </p:cBhvr>
                                      <p:by>
                                        <p:hsl h="0" s="-70588" l="0"/>
                                      </p:by>
                                    </p:animClr>
                                    <p:animClr clrSpc="hsl" dir="cw">
                                      <p:cBhvr>
                                        <p:cTn id="18" dur="500" fill="hold"/>
                                        <p:tgtEl>
                                          <p:spTgt spid="4">
                                            <p:txEl>
                                              <p:pRg st="2" end="2"/>
                                            </p:txEl>
                                          </p:spTgt>
                                        </p:tgtEl>
                                        <p:attrNameLst>
                                          <p:attrName>stroke.color</p:attrName>
                                        </p:attrNameLst>
                                      </p:cBhvr>
                                      <p:by>
                                        <p:hsl h="0" s="-70588" l="0"/>
                                      </p:by>
                                    </p:animClr>
                                    <p:set>
                                      <p:cBhvr>
                                        <p:cTn id="19" dur="500" fill="hold"/>
                                        <p:tgtEl>
                                          <p:spTgt spid="4">
                                            <p:txEl>
                                              <p:pRg st="2" end="2"/>
                                            </p:txEl>
                                          </p:spTgt>
                                        </p:tgtEl>
                                        <p:attrNameLst>
                                          <p:attrName>fill.type</p:attrName>
                                        </p:attrNameLst>
                                      </p:cBhvr>
                                      <p:to>
                                        <p:strVal val="solid"/>
                                      </p:to>
                                    </p:set>
                                  </p:childTnLst>
                                </p:cTn>
                              </p:par>
                              <p:par>
                                <p:cTn id="20" presetID="25" presetClass="emph" presetSubtype="0" fill="hold" nodeType="withEffect">
                                  <p:stCondLst>
                                    <p:cond delay="0"/>
                                  </p:stCondLst>
                                  <p:childTnLst>
                                    <p:animClr clrSpc="hsl" dir="cw">
                                      <p:cBhvr override="childStyle">
                                        <p:cTn id="21" dur="500" fill="hold"/>
                                        <p:tgtEl>
                                          <p:spTgt spid="4">
                                            <p:txEl>
                                              <p:pRg st="3" end="3"/>
                                            </p:txEl>
                                          </p:spTgt>
                                        </p:tgtEl>
                                        <p:attrNameLst>
                                          <p:attrName>style.color</p:attrName>
                                        </p:attrNameLst>
                                      </p:cBhvr>
                                      <p:by>
                                        <p:hsl h="0" s="-70588" l="0"/>
                                      </p:by>
                                    </p:animClr>
                                    <p:animClr clrSpc="hsl" dir="cw">
                                      <p:cBhvr>
                                        <p:cTn id="22" dur="500" fill="hold"/>
                                        <p:tgtEl>
                                          <p:spTgt spid="4">
                                            <p:txEl>
                                              <p:pRg st="3" end="3"/>
                                            </p:txEl>
                                          </p:spTgt>
                                        </p:tgtEl>
                                        <p:attrNameLst>
                                          <p:attrName>fillcolor</p:attrName>
                                        </p:attrNameLst>
                                      </p:cBhvr>
                                      <p:by>
                                        <p:hsl h="0" s="-70588" l="0"/>
                                      </p:by>
                                    </p:animClr>
                                    <p:animClr clrSpc="hsl" dir="cw">
                                      <p:cBhvr>
                                        <p:cTn id="23" dur="500" fill="hold"/>
                                        <p:tgtEl>
                                          <p:spTgt spid="4">
                                            <p:txEl>
                                              <p:pRg st="3" end="3"/>
                                            </p:txEl>
                                          </p:spTgt>
                                        </p:tgtEl>
                                        <p:attrNameLst>
                                          <p:attrName>stroke.color</p:attrName>
                                        </p:attrNameLst>
                                      </p:cBhvr>
                                      <p:by>
                                        <p:hsl h="0" s="-70588" l="0"/>
                                      </p:by>
                                    </p:animClr>
                                    <p:set>
                                      <p:cBhvr>
                                        <p:cTn id="24" dur="500" fill="hold"/>
                                        <p:tgtEl>
                                          <p:spTgt spid="4">
                                            <p:txEl>
                                              <p:pRg st="3" end="3"/>
                                            </p:txEl>
                                          </p:spTgt>
                                        </p:tgtEl>
                                        <p:attrNameLst>
                                          <p:attrName>fill.type</p:attrName>
                                        </p:attrNameLst>
                                      </p:cBhvr>
                                      <p:to>
                                        <p:strVal val="solid"/>
                                      </p:to>
                                    </p:set>
                                  </p:childTnLst>
                                </p:cTn>
                              </p:par>
                              <p:par>
                                <p:cTn id="25" presetID="25" presetClass="emph" presetSubtype="0" fill="hold" nodeType="withEffect">
                                  <p:stCondLst>
                                    <p:cond delay="0"/>
                                  </p:stCondLst>
                                  <p:childTnLst>
                                    <p:animClr clrSpc="hsl" dir="cw">
                                      <p:cBhvr override="childStyle">
                                        <p:cTn id="26" dur="500" fill="hold"/>
                                        <p:tgtEl>
                                          <p:spTgt spid="4">
                                            <p:txEl>
                                              <p:pRg st="4" end="4"/>
                                            </p:txEl>
                                          </p:spTgt>
                                        </p:tgtEl>
                                        <p:attrNameLst>
                                          <p:attrName>style.color</p:attrName>
                                        </p:attrNameLst>
                                      </p:cBhvr>
                                      <p:by>
                                        <p:hsl h="0" s="-70588" l="0"/>
                                      </p:by>
                                    </p:animClr>
                                    <p:animClr clrSpc="hsl" dir="cw">
                                      <p:cBhvr>
                                        <p:cTn id="27" dur="500" fill="hold"/>
                                        <p:tgtEl>
                                          <p:spTgt spid="4">
                                            <p:txEl>
                                              <p:pRg st="4" end="4"/>
                                            </p:txEl>
                                          </p:spTgt>
                                        </p:tgtEl>
                                        <p:attrNameLst>
                                          <p:attrName>fillcolor</p:attrName>
                                        </p:attrNameLst>
                                      </p:cBhvr>
                                      <p:by>
                                        <p:hsl h="0" s="-70588" l="0"/>
                                      </p:by>
                                    </p:animClr>
                                    <p:animClr clrSpc="hsl" dir="cw">
                                      <p:cBhvr>
                                        <p:cTn id="28" dur="500" fill="hold"/>
                                        <p:tgtEl>
                                          <p:spTgt spid="4">
                                            <p:txEl>
                                              <p:pRg st="4" end="4"/>
                                            </p:txEl>
                                          </p:spTgt>
                                        </p:tgtEl>
                                        <p:attrNameLst>
                                          <p:attrName>stroke.color</p:attrName>
                                        </p:attrNameLst>
                                      </p:cBhvr>
                                      <p:by>
                                        <p:hsl h="0" s="-70588" l="0"/>
                                      </p:by>
                                    </p:animClr>
                                    <p:set>
                                      <p:cBhvr>
                                        <p:cTn id="29" dur="500" fill="hold"/>
                                        <p:tgtEl>
                                          <p:spTgt spid="4">
                                            <p:txEl>
                                              <p:pRg st="4" end="4"/>
                                            </p:txEl>
                                          </p:spTgt>
                                        </p:tgtEl>
                                        <p:attrNameLst>
                                          <p:attrName>fill.type</p:attrName>
                                        </p:attrNameLst>
                                      </p:cBhvr>
                                      <p:to>
                                        <p:strVal val="solid"/>
                                      </p:to>
                                    </p:set>
                                  </p:childTnLst>
                                </p:cTn>
                              </p:par>
                              <p:par>
                                <p:cTn id="30" presetID="25" presetClass="emph" presetSubtype="0" fill="hold" nodeType="withEffect">
                                  <p:stCondLst>
                                    <p:cond delay="0"/>
                                  </p:stCondLst>
                                  <p:childTnLst>
                                    <p:animClr clrSpc="hsl" dir="cw">
                                      <p:cBhvr override="childStyle">
                                        <p:cTn id="31" dur="500" fill="hold"/>
                                        <p:tgtEl>
                                          <p:spTgt spid="4">
                                            <p:txEl>
                                              <p:pRg st="5" end="5"/>
                                            </p:txEl>
                                          </p:spTgt>
                                        </p:tgtEl>
                                        <p:attrNameLst>
                                          <p:attrName>style.color</p:attrName>
                                        </p:attrNameLst>
                                      </p:cBhvr>
                                      <p:by>
                                        <p:hsl h="0" s="-70588" l="0"/>
                                      </p:by>
                                    </p:animClr>
                                    <p:animClr clrSpc="hsl" dir="cw">
                                      <p:cBhvr>
                                        <p:cTn id="32" dur="500" fill="hold"/>
                                        <p:tgtEl>
                                          <p:spTgt spid="4">
                                            <p:txEl>
                                              <p:pRg st="5" end="5"/>
                                            </p:txEl>
                                          </p:spTgt>
                                        </p:tgtEl>
                                        <p:attrNameLst>
                                          <p:attrName>fillcolor</p:attrName>
                                        </p:attrNameLst>
                                      </p:cBhvr>
                                      <p:by>
                                        <p:hsl h="0" s="-70588" l="0"/>
                                      </p:by>
                                    </p:animClr>
                                    <p:animClr clrSpc="hsl" dir="cw">
                                      <p:cBhvr>
                                        <p:cTn id="33" dur="500" fill="hold"/>
                                        <p:tgtEl>
                                          <p:spTgt spid="4">
                                            <p:txEl>
                                              <p:pRg st="5" end="5"/>
                                            </p:txEl>
                                          </p:spTgt>
                                        </p:tgtEl>
                                        <p:attrNameLst>
                                          <p:attrName>stroke.color</p:attrName>
                                        </p:attrNameLst>
                                      </p:cBhvr>
                                      <p:by>
                                        <p:hsl h="0" s="-70588" l="0"/>
                                      </p:by>
                                    </p:animClr>
                                    <p:set>
                                      <p:cBhvr>
                                        <p:cTn id="34" dur="500" fill="hold"/>
                                        <p:tgtEl>
                                          <p:spTgt spid="4">
                                            <p:txEl>
                                              <p:pRg st="5" end="5"/>
                                            </p:txEl>
                                          </p:spTgt>
                                        </p:tgtEl>
                                        <p:attrNameLst>
                                          <p:attrName>fill.type</p:attrName>
                                        </p:attrNameLst>
                                      </p:cBhvr>
                                      <p:to>
                                        <p:strVal val="solid"/>
                                      </p:to>
                                    </p:set>
                                  </p:childTnLst>
                                </p:cTn>
                              </p:par>
                              <p:par>
                                <p:cTn id="35" presetID="25" presetClass="emph" presetSubtype="0" fill="hold" nodeType="withEffect">
                                  <p:stCondLst>
                                    <p:cond delay="0"/>
                                  </p:stCondLst>
                                  <p:childTnLst>
                                    <p:animClr clrSpc="hsl" dir="cw">
                                      <p:cBhvr override="childStyle">
                                        <p:cTn id="36" dur="500" fill="hold"/>
                                        <p:tgtEl>
                                          <p:spTgt spid="4">
                                            <p:txEl>
                                              <p:pRg st="6" end="6"/>
                                            </p:txEl>
                                          </p:spTgt>
                                        </p:tgtEl>
                                        <p:attrNameLst>
                                          <p:attrName>style.color</p:attrName>
                                        </p:attrNameLst>
                                      </p:cBhvr>
                                      <p:by>
                                        <p:hsl h="0" s="-70588" l="0"/>
                                      </p:by>
                                    </p:animClr>
                                    <p:animClr clrSpc="hsl" dir="cw">
                                      <p:cBhvr>
                                        <p:cTn id="37" dur="500" fill="hold"/>
                                        <p:tgtEl>
                                          <p:spTgt spid="4">
                                            <p:txEl>
                                              <p:pRg st="6" end="6"/>
                                            </p:txEl>
                                          </p:spTgt>
                                        </p:tgtEl>
                                        <p:attrNameLst>
                                          <p:attrName>fillcolor</p:attrName>
                                        </p:attrNameLst>
                                      </p:cBhvr>
                                      <p:by>
                                        <p:hsl h="0" s="-70588" l="0"/>
                                      </p:by>
                                    </p:animClr>
                                    <p:animClr clrSpc="hsl" dir="cw">
                                      <p:cBhvr>
                                        <p:cTn id="38" dur="500" fill="hold"/>
                                        <p:tgtEl>
                                          <p:spTgt spid="4">
                                            <p:txEl>
                                              <p:pRg st="6" end="6"/>
                                            </p:txEl>
                                          </p:spTgt>
                                        </p:tgtEl>
                                        <p:attrNameLst>
                                          <p:attrName>stroke.color</p:attrName>
                                        </p:attrNameLst>
                                      </p:cBhvr>
                                      <p:by>
                                        <p:hsl h="0" s="-70588" l="0"/>
                                      </p:by>
                                    </p:animClr>
                                    <p:set>
                                      <p:cBhvr>
                                        <p:cTn id="39" dur="500" fill="hold"/>
                                        <p:tgtEl>
                                          <p:spTgt spid="4">
                                            <p:txEl>
                                              <p:pRg st="6" end="6"/>
                                            </p:txEl>
                                          </p:spTgt>
                                        </p:tgtEl>
                                        <p:attrNameLst>
                                          <p:attrName>fill.type</p:attrName>
                                        </p:attrNameLst>
                                      </p:cBhvr>
                                      <p:to>
                                        <p:strVal val="solid"/>
                                      </p:to>
                                    </p:set>
                                  </p:childTnLst>
                                </p:cTn>
                              </p:par>
                              <p:par>
                                <p:cTn id="40" presetID="25" presetClass="emph" presetSubtype="0" fill="hold" nodeType="withEffect">
                                  <p:stCondLst>
                                    <p:cond delay="0"/>
                                  </p:stCondLst>
                                  <p:childTnLst>
                                    <p:animClr clrSpc="hsl" dir="cw">
                                      <p:cBhvr override="childStyle">
                                        <p:cTn id="41" dur="500" fill="hold"/>
                                        <p:tgtEl>
                                          <p:spTgt spid="4">
                                            <p:txEl>
                                              <p:pRg st="7" end="7"/>
                                            </p:txEl>
                                          </p:spTgt>
                                        </p:tgtEl>
                                        <p:attrNameLst>
                                          <p:attrName>style.color</p:attrName>
                                        </p:attrNameLst>
                                      </p:cBhvr>
                                      <p:by>
                                        <p:hsl h="0" s="-70588" l="0"/>
                                      </p:by>
                                    </p:animClr>
                                    <p:animClr clrSpc="hsl" dir="cw">
                                      <p:cBhvr>
                                        <p:cTn id="42" dur="500" fill="hold"/>
                                        <p:tgtEl>
                                          <p:spTgt spid="4">
                                            <p:txEl>
                                              <p:pRg st="7" end="7"/>
                                            </p:txEl>
                                          </p:spTgt>
                                        </p:tgtEl>
                                        <p:attrNameLst>
                                          <p:attrName>fillcolor</p:attrName>
                                        </p:attrNameLst>
                                      </p:cBhvr>
                                      <p:by>
                                        <p:hsl h="0" s="-70588" l="0"/>
                                      </p:by>
                                    </p:animClr>
                                    <p:animClr clrSpc="hsl" dir="cw">
                                      <p:cBhvr>
                                        <p:cTn id="43" dur="500" fill="hold"/>
                                        <p:tgtEl>
                                          <p:spTgt spid="4">
                                            <p:txEl>
                                              <p:pRg st="7" end="7"/>
                                            </p:txEl>
                                          </p:spTgt>
                                        </p:tgtEl>
                                        <p:attrNameLst>
                                          <p:attrName>stroke.color</p:attrName>
                                        </p:attrNameLst>
                                      </p:cBhvr>
                                      <p:by>
                                        <p:hsl h="0" s="-70588" l="0"/>
                                      </p:by>
                                    </p:animClr>
                                    <p:set>
                                      <p:cBhvr>
                                        <p:cTn id="44" dur="500" fill="hold"/>
                                        <p:tgtEl>
                                          <p:spTgt spid="4">
                                            <p:txEl>
                                              <p:pRg st="7" end="7"/>
                                            </p:txEl>
                                          </p:spTgt>
                                        </p:tgtEl>
                                        <p:attrNameLst>
                                          <p:attrName>fill.type</p:attrName>
                                        </p:attrNameLst>
                                      </p:cBhvr>
                                      <p:to>
                                        <p:strVal val="solid"/>
                                      </p:to>
                                    </p:set>
                                  </p:childTnLst>
                                </p:cTn>
                              </p:par>
                              <p:par>
                                <p:cTn id="45" presetID="25" presetClass="emph" presetSubtype="0" fill="hold" nodeType="withEffect">
                                  <p:stCondLst>
                                    <p:cond delay="0"/>
                                  </p:stCondLst>
                                  <p:childTnLst>
                                    <p:animClr clrSpc="hsl" dir="cw">
                                      <p:cBhvr override="childStyle">
                                        <p:cTn id="46" dur="500" fill="hold"/>
                                        <p:tgtEl>
                                          <p:spTgt spid="4">
                                            <p:txEl>
                                              <p:pRg st="8" end="8"/>
                                            </p:txEl>
                                          </p:spTgt>
                                        </p:tgtEl>
                                        <p:attrNameLst>
                                          <p:attrName>style.color</p:attrName>
                                        </p:attrNameLst>
                                      </p:cBhvr>
                                      <p:by>
                                        <p:hsl h="0" s="-70588" l="0"/>
                                      </p:by>
                                    </p:animClr>
                                    <p:animClr clrSpc="hsl" dir="cw">
                                      <p:cBhvr>
                                        <p:cTn id="47" dur="500" fill="hold"/>
                                        <p:tgtEl>
                                          <p:spTgt spid="4">
                                            <p:txEl>
                                              <p:pRg st="8" end="8"/>
                                            </p:txEl>
                                          </p:spTgt>
                                        </p:tgtEl>
                                        <p:attrNameLst>
                                          <p:attrName>fillcolor</p:attrName>
                                        </p:attrNameLst>
                                      </p:cBhvr>
                                      <p:by>
                                        <p:hsl h="0" s="-70588" l="0"/>
                                      </p:by>
                                    </p:animClr>
                                    <p:animClr clrSpc="hsl" dir="cw">
                                      <p:cBhvr>
                                        <p:cTn id="48" dur="500" fill="hold"/>
                                        <p:tgtEl>
                                          <p:spTgt spid="4">
                                            <p:txEl>
                                              <p:pRg st="8" end="8"/>
                                            </p:txEl>
                                          </p:spTgt>
                                        </p:tgtEl>
                                        <p:attrNameLst>
                                          <p:attrName>stroke.color</p:attrName>
                                        </p:attrNameLst>
                                      </p:cBhvr>
                                      <p:by>
                                        <p:hsl h="0" s="-70588" l="0"/>
                                      </p:by>
                                    </p:animClr>
                                    <p:set>
                                      <p:cBhvr>
                                        <p:cTn id="49" dur="500" fill="hold"/>
                                        <p:tgtEl>
                                          <p:spTgt spid="4">
                                            <p:txEl>
                                              <p:pRg st="8" end="8"/>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2"/>
          <p:cNvSpPr txBox="1">
            <a:spLocks noChangeArrowheads="1"/>
          </p:cNvSpPr>
          <p:nvPr/>
        </p:nvSpPr>
        <p:spPr bwMode="auto">
          <a:xfrm>
            <a:off x="444500" y="685800"/>
            <a:ext cx="8420100" cy="518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6" tIns="45718" rIns="91436" bIns="45718"/>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eaLnBrk="1" hangingPunct="1"/>
            <a:r>
              <a:rPr lang="ar-SA" altLang="en-US" sz="3200" b="1" u="sng">
                <a:cs typeface="B Lotus" pitchFamily="2" charset="-78"/>
              </a:rPr>
              <a:t>مسؤوليت هاي سر مميز</a:t>
            </a:r>
            <a:r>
              <a:rPr lang="ar-SA" altLang="en-US" sz="3200" b="1">
                <a:cs typeface="B Lotus" pitchFamily="2" charset="-78"/>
              </a:rPr>
              <a:t> :</a:t>
            </a:r>
            <a:endParaRPr lang="en-US" altLang="en-US" sz="3200" b="1">
              <a:cs typeface="B Lotus" pitchFamily="2" charset="-78"/>
            </a:endParaRPr>
          </a:p>
          <a:p>
            <a:pPr algn="r" rtl="1" eaLnBrk="1" hangingPunct="1"/>
            <a:endParaRPr lang="en-US" altLang="en-US" sz="3200" b="1">
              <a:cs typeface="B Lotus" pitchFamily="2" charset="-78"/>
            </a:endParaRPr>
          </a:p>
          <a:p>
            <a:pPr algn="r" rtl="1" eaLnBrk="1" hangingPunct="1"/>
            <a:endParaRPr lang="ar-SA" altLang="en-US" sz="3200" b="1">
              <a:cs typeface="B Lotus" pitchFamily="2" charset="-78"/>
            </a:endParaRPr>
          </a:p>
          <a:p>
            <a:pPr algn="r" rtl="1" eaLnBrk="1" hangingPunct="1">
              <a:buFont typeface="Wingdings" pitchFamily="2" charset="2"/>
              <a:buChar char="Ø"/>
            </a:pPr>
            <a:r>
              <a:rPr lang="ar-SA" altLang="en-US" sz="2800">
                <a:cs typeface="B Lotus" pitchFamily="2" charset="-78"/>
              </a:rPr>
              <a:t>همكاري بانماينده مديريت در انتخاب اعضاء تيم مميزي</a:t>
            </a:r>
          </a:p>
          <a:p>
            <a:pPr algn="r" rtl="1" eaLnBrk="1" hangingPunct="1">
              <a:buFont typeface="Wingdings" pitchFamily="2" charset="2"/>
              <a:buChar char="Ø"/>
            </a:pPr>
            <a:r>
              <a:rPr lang="ar-SA" altLang="en-US" sz="2800">
                <a:cs typeface="B Lotus" pitchFamily="2" charset="-78"/>
              </a:rPr>
              <a:t>آماده نمودن برنامه مميزي ومدارك كاري و روش مميزي براي تيم مميزي</a:t>
            </a:r>
          </a:p>
          <a:p>
            <a:pPr algn="r" rtl="1" eaLnBrk="1" hangingPunct="1">
              <a:buFont typeface="Wingdings" pitchFamily="2" charset="2"/>
              <a:buChar char="Ø"/>
            </a:pPr>
            <a:r>
              <a:rPr lang="ar-SA" altLang="en-US" sz="2800">
                <a:cs typeface="B Lotus" pitchFamily="2" charset="-78"/>
              </a:rPr>
              <a:t>تهيه برنامه مميزي و اعلام  به مميزي شونده</a:t>
            </a:r>
          </a:p>
          <a:p>
            <a:pPr algn="r" rtl="1" eaLnBrk="1" hangingPunct="1">
              <a:buFont typeface="Wingdings" pitchFamily="2" charset="2"/>
              <a:buChar char="Ø"/>
            </a:pPr>
            <a:r>
              <a:rPr lang="ar-SA" altLang="en-US" sz="2800">
                <a:cs typeface="B Lotus" pitchFamily="2" charset="-78"/>
              </a:rPr>
              <a:t>تعيين خواسته ها و انتظارات از مميزي در هر مورد</a:t>
            </a:r>
          </a:p>
          <a:p>
            <a:pPr algn="r" rtl="1" eaLnBrk="1" hangingPunct="1">
              <a:buFont typeface="Wingdings" pitchFamily="2" charset="2"/>
              <a:buChar char="Ø"/>
            </a:pPr>
            <a:r>
              <a:rPr lang="ar-SA" altLang="en-US" sz="2800">
                <a:cs typeface="B Lotus" pitchFamily="2" charset="-78"/>
              </a:rPr>
              <a:t>هماهنگ نمودن اعضاء تيم مميزي با مميزي شونده </a:t>
            </a:r>
          </a:p>
          <a:p>
            <a:pPr algn="r" rtl="1" eaLnBrk="1" hangingPunct="1">
              <a:buFont typeface="Wingdings" pitchFamily="2" charset="2"/>
              <a:buChar char="Ø"/>
            </a:pPr>
            <a:r>
              <a:rPr lang="ar-SA" altLang="en-US" sz="2800">
                <a:cs typeface="B Lotus" pitchFamily="2" charset="-78"/>
              </a:rPr>
              <a:t>گزارش نمودن موارد عدم انطباق به مميزي شونده</a:t>
            </a:r>
          </a:p>
          <a:p>
            <a:pPr algn="r" rtl="1" eaLnBrk="1" hangingPunct="1">
              <a:buFont typeface="Wingdings" pitchFamily="2" charset="2"/>
              <a:buChar char="Ø"/>
            </a:pPr>
            <a:r>
              <a:rPr lang="ar-SA" altLang="en-US" sz="2800">
                <a:cs typeface="B Lotus" pitchFamily="2" charset="-78"/>
              </a:rPr>
              <a:t>گزارش و رفع هر مانع و محظور مهم در برابر مميزي </a:t>
            </a:r>
          </a:p>
          <a:p>
            <a:pPr algn="r" rtl="1" eaLnBrk="1" hangingPunct="1">
              <a:buFont typeface="Wingdings" pitchFamily="2" charset="2"/>
              <a:buChar char="Ø"/>
            </a:pPr>
            <a:r>
              <a:rPr lang="ar-SA" altLang="en-US" sz="2800">
                <a:cs typeface="B Lotus" pitchFamily="2" charset="-78"/>
              </a:rPr>
              <a:t>تهيه و ارائه گزارش رسمي مميزي به گونه اي روشن، مستدل و عاري از ابهام، در زمان مقرر</a:t>
            </a:r>
            <a:endParaRPr lang="ar-SA" altLang="en-US" sz="3200" b="1">
              <a:cs typeface="B Lotus" pitchFamily="2" charset="-78"/>
            </a:endParaRPr>
          </a:p>
        </p:txBody>
      </p:sp>
      <p:pic>
        <p:nvPicPr>
          <p:cNvPr id="108550" name="Picture 5"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740150" y="6157913"/>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105475">
                                            <p:txEl>
                                              <p:pRg st="3" end="3"/>
                                            </p:txEl>
                                          </p:spTgt>
                                        </p:tgtEl>
                                        <p:attrNameLst>
                                          <p:attrName>style.visibility</p:attrName>
                                        </p:attrNameLst>
                                      </p:cBhvr>
                                      <p:to>
                                        <p:strVal val="visible"/>
                                      </p:to>
                                    </p:set>
                                    <p:animEffect transition="in" filter="plus(in)">
                                      <p:cBhvr>
                                        <p:cTn id="7" dur="2000"/>
                                        <p:tgtEl>
                                          <p:spTgt spid="105475">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5" presetClass="entr" presetSubtype="0" fill="hold" nodeType="clickEffect">
                                  <p:stCondLst>
                                    <p:cond delay="0"/>
                                  </p:stCondLst>
                                  <p:childTnLst>
                                    <p:set>
                                      <p:cBhvr>
                                        <p:cTn id="11" dur="1" fill="hold">
                                          <p:stCondLst>
                                            <p:cond delay="0"/>
                                          </p:stCondLst>
                                        </p:cTn>
                                        <p:tgtEl>
                                          <p:spTgt spid="105475">
                                            <p:txEl>
                                              <p:pRg st="4" end="4"/>
                                            </p:txEl>
                                          </p:spTgt>
                                        </p:tgtEl>
                                        <p:attrNameLst>
                                          <p:attrName>style.visibility</p:attrName>
                                        </p:attrNameLst>
                                      </p:cBhvr>
                                      <p:to>
                                        <p:strVal val="visible"/>
                                      </p:to>
                                    </p:set>
                                    <p:anim calcmode="lin" valueType="num">
                                      <p:cBhvr>
                                        <p:cTn id="12" dur="1000" fill="hold"/>
                                        <p:tgtEl>
                                          <p:spTgt spid="105475">
                                            <p:txEl>
                                              <p:pRg st="4" end="4"/>
                                            </p:txEl>
                                          </p:spTgt>
                                        </p:tgtEl>
                                        <p:attrNameLst>
                                          <p:attrName>ppt_w</p:attrName>
                                        </p:attrNameLst>
                                      </p:cBhvr>
                                      <p:tavLst>
                                        <p:tav tm="0">
                                          <p:val>
                                            <p:fltVal val="0"/>
                                          </p:val>
                                        </p:tav>
                                        <p:tav tm="100000">
                                          <p:val>
                                            <p:strVal val="#ppt_w"/>
                                          </p:val>
                                        </p:tav>
                                      </p:tavLst>
                                    </p:anim>
                                    <p:anim calcmode="lin" valueType="num">
                                      <p:cBhvr>
                                        <p:cTn id="13" dur="1000" fill="hold"/>
                                        <p:tgtEl>
                                          <p:spTgt spid="105475">
                                            <p:txEl>
                                              <p:pRg st="4" end="4"/>
                                            </p:txEl>
                                          </p:spTgt>
                                        </p:tgtEl>
                                        <p:attrNameLst>
                                          <p:attrName>ppt_h</p:attrName>
                                        </p:attrNameLst>
                                      </p:cBhvr>
                                      <p:tavLst>
                                        <p:tav tm="0">
                                          <p:val>
                                            <p:fltVal val="0"/>
                                          </p:val>
                                        </p:tav>
                                        <p:tav tm="100000">
                                          <p:val>
                                            <p:strVal val="#ppt_h"/>
                                          </p:val>
                                        </p:tav>
                                      </p:tavLst>
                                    </p:anim>
                                    <p:anim calcmode="lin" valueType="num">
                                      <p:cBhvr>
                                        <p:cTn id="14" dur="1000" fill="hold"/>
                                        <p:tgtEl>
                                          <p:spTgt spid="10547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05475">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5" presetClass="entr" presetSubtype="0" fill="hold" nodeType="clickEffect">
                                  <p:stCondLst>
                                    <p:cond delay="0"/>
                                  </p:stCondLst>
                                  <p:childTnLst>
                                    <p:set>
                                      <p:cBhvr>
                                        <p:cTn id="19" dur="1" fill="hold">
                                          <p:stCondLst>
                                            <p:cond delay="0"/>
                                          </p:stCondLst>
                                        </p:cTn>
                                        <p:tgtEl>
                                          <p:spTgt spid="105475">
                                            <p:txEl>
                                              <p:pRg st="5" end="5"/>
                                            </p:txEl>
                                          </p:spTgt>
                                        </p:tgtEl>
                                        <p:attrNameLst>
                                          <p:attrName>style.visibility</p:attrName>
                                        </p:attrNameLst>
                                      </p:cBhvr>
                                      <p:to>
                                        <p:strVal val="visible"/>
                                      </p:to>
                                    </p:set>
                                    <p:anim calcmode="lin" valueType="num">
                                      <p:cBhvr>
                                        <p:cTn id="20" dur="1000" fill="hold"/>
                                        <p:tgtEl>
                                          <p:spTgt spid="105475">
                                            <p:txEl>
                                              <p:pRg st="5" end="5"/>
                                            </p:txEl>
                                          </p:spTgt>
                                        </p:tgtEl>
                                        <p:attrNameLst>
                                          <p:attrName>ppt_w</p:attrName>
                                        </p:attrNameLst>
                                      </p:cBhvr>
                                      <p:tavLst>
                                        <p:tav tm="0">
                                          <p:val>
                                            <p:fltVal val="0"/>
                                          </p:val>
                                        </p:tav>
                                        <p:tav tm="100000">
                                          <p:val>
                                            <p:strVal val="#ppt_w"/>
                                          </p:val>
                                        </p:tav>
                                      </p:tavLst>
                                    </p:anim>
                                    <p:anim calcmode="lin" valueType="num">
                                      <p:cBhvr>
                                        <p:cTn id="21" dur="1000" fill="hold"/>
                                        <p:tgtEl>
                                          <p:spTgt spid="105475">
                                            <p:txEl>
                                              <p:pRg st="5" end="5"/>
                                            </p:txEl>
                                          </p:spTgt>
                                        </p:tgtEl>
                                        <p:attrNameLst>
                                          <p:attrName>ppt_h</p:attrName>
                                        </p:attrNameLst>
                                      </p:cBhvr>
                                      <p:tavLst>
                                        <p:tav tm="0">
                                          <p:val>
                                            <p:fltVal val="0"/>
                                          </p:val>
                                        </p:tav>
                                        <p:tav tm="100000">
                                          <p:val>
                                            <p:strVal val="#ppt_h"/>
                                          </p:val>
                                        </p:tav>
                                      </p:tavLst>
                                    </p:anim>
                                    <p:anim calcmode="lin" valueType="num">
                                      <p:cBhvr>
                                        <p:cTn id="22" dur="1000" fill="hold"/>
                                        <p:tgtEl>
                                          <p:spTgt spid="105475">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05475">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3" presetClass="entr" presetSubtype="16" fill="hold" nodeType="clickEffect">
                                  <p:stCondLst>
                                    <p:cond delay="0"/>
                                  </p:stCondLst>
                                  <p:childTnLst>
                                    <p:set>
                                      <p:cBhvr>
                                        <p:cTn id="27" dur="1" fill="hold">
                                          <p:stCondLst>
                                            <p:cond delay="0"/>
                                          </p:stCondLst>
                                        </p:cTn>
                                        <p:tgtEl>
                                          <p:spTgt spid="105475">
                                            <p:txEl>
                                              <p:pRg st="6" end="6"/>
                                            </p:txEl>
                                          </p:spTgt>
                                        </p:tgtEl>
                                        <p:attrNameLst>
                                          <p:attrName>style.visibility</p:attrName>
                                        </p:attrNameLst>
                                      </p:cBhvr>
                                      <p:to>
                                        <p:strVal val="visible"/>
                                      </p:to>
                                    </p:set>
                                    <p:animEffect transition="in" filter="plus(in)">
                                      <p:cBhvr>
                                        <p:cTn id="28" dur="2000"/>
                                        <p:tgtEl>
                                          <p:spTgt spid="105475">
                                            <p:txEl>
                                              <p:pRg st="6" end="6"/>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5" presetClass="entr" presetSubtype="0" fill="hold" nodeType="clickEffect">
                                  <p:stCondLst>
                                    <p:cond delay="0"/>
                                  </p:stCondLst>
                                  <p:childTnLst>
                                    <p:set>
                                      <p:cBhvr>
                                        <p:cTn id="32" dur="1" fill="hold">
                                          <p:stCondLst>
                                            <p:cond delay="0"/>
                                          </p:stCondLst>
                                        </p:cTn>
                                        <p:tgtEl>
                                          <p:spTgt spid="105475">
                                            <p:txEl>
                                              <p:pRg st="7" end="7"/>
                                            </p:txEl>
                                          </p:spTgt>
                                        </p:tgtEl>
                                        <p:attrNameLst>
                                          <p:attrName>style.visibility</p:attrName>
                                        </p:attrNameLst>
                                      </p:cBhvr>
                                      <p:to>
                                        <p:strVal val="visible"/>
                                      </p:to>
                                    </p:set>
                                    <p:anim calcmode="lin" valueType="num">
                                      <p:cBhvr>
                                        <p:cTn id="33" dur="1000" fill="hold"/>
                                        <p:tgtEl>
                                          <p:spTgt spid="105475">
                                            <p:txEl>
                                              <p:pRg st="7" end="7"/>
                                            </p:txEl>
                                          </p:spTgt>
                                        </p:tgtEl>
                                        <p:attrNameLst>
                                          <p:attrName>ppt_w</p:attrName>
                                        </p:attrNameLst>
                                      </p:cBhvr>
                                      <p:tavLst>
                                        <p:tav tm="0">
                                          <p:val>
                                            <p:fltVal val="0"/>
                                          </p:val>
                                        </p:tav>
                                        <p:tav tm="100000">
                                          <p:val>
                                            <p:strVal val="#ppt_w"/>
                                          </p:val>
                                        </p:tav>
                                      </p:tavLst>
                                    </p:anim>
                                    <p:anim calcmode="lin" valueType="num">
                                      <p:cBhvr>
                                        <p:cTn id="34" dur="1000" fill="hold"/>
                                        <p:tgtEl>
                                          <p:spTgt spid="105475">
                                            <p:txEl>
                                              <p:pRg st="7" end="7"/>
                                            </p:txEl>
                                          </p:spTgt>
                                        </p:tgtEl>
                                        <p:attrNameLst>
                                          <p:attrName>ppt_h</p:attrName>
                                        </p:attrNameLst>
                                      </p:cBhvr>
                                      <p:tavLst>
                                        <p:tav tm="0">
                                          <p:val>
                                            <p:fltVal val="0"/>
                                          </p:val>
                                        </p:tav>
                                        <p:tav tm="100000">
                                          <p:val>
                                            <p:strVal val="#ppt_h"/>
                                          </p:val>
                                        </p:tav>
                                      </p:tavLst>
                                    </p:anim>
                                    <p:anim calcmode="lin" valueType="num">
                                      <p:cBhvr>
                                        <p:cTn id="35" dur="1000" fill="hold"/>
                                        <p:tgtEl>
                                          <p:spTgt spid="105475">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105475">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3" presetClass="entr" presetSubtype="16" fill="hold" nodeType="clickEffect">
                                  <p:stCondLst>
                                    <p:cond delay="0"/>
                                  </p:stCondLst>
                                  <p:childTnLst>
                                    <p:set>
                                      <p:cBhvr>
                                        <p:cTn id="40" dur="1" fill="hold">
                                          <p:stCondLst>
                                            <p:cond delay="0"/>
                                          </p:stCondLst>
                                        </p:cTn>
                                        <p:tgtEl>
                                          <p:spTgt spid="105475">
                                            <p:txEl>
                                              <p:pRg st="8" end="8"/>
                                            </p:txEl>
                                          </p:spTgt>
                                        </p:tgtEl>
                                        <p:attrNameLst>
                                          <p:attrName>style.visibility</p:attrName>
                                        </p:attrNameLst>
                                      </p:cBhvr>
                                      <p:to>
                                        <p:strVal val="visible"/>
                                      </p:to>
                                    </p:set>
                                    <p:animEffect transition="in" filter="plus(in)">
                                      <p:cBhvr>
                                        <p:cTn id="41" dur="2000"/>
                                        <p:tgtEl>
                                          <p:spTgt spid="105475">
                                            <p:txEl>
                                              <p:pRg st="8" end="8"/>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5" presetClass="entr" presetSubtype="0" fill="hold" nodeType="clickEffect">
                                  <p:stCondLst>
                                    <p:cond delay="0"/>
                                  </p:stCondLst>
                                  <p:childTnLst>
                                    <p:set>
                                      <p:cBhvr>
                                        <p:cTn id="45" dur="1" fill="hold">
                                          <p:stCondLst>
                                            <p:cond delay="0"/>
                                          </p:stCondLst>
                                        </p:cTn>
                                        <p:tgtEl>
                                          <p:spTgt spid="105475">
                                            <p:txEl>
                                              <p:pRg st="9" end="9"/>
                                            </p:txEl>
                                          </p:spTgt>
                                        </p:tgtEl>
                                        <p:attrNameLst>
                                          <p:attrName>style.visibility</p:attrName>
                                        </p:attrNameLst>
                                      </p:cBhvr>
                                      <p:to>
                                        <p:strVal val="visible"/>
                                      </p:to>
                                    </p:set>
                                    <p:anim calcmode="lin" valueType="num">
                                      <p:cBhvr>
                                        <p:cTn id="46" dur="1000" fill="hold"/>
                                        <p:tgtEl>
                                          <p:spTgt spid="105475">
                                            <p:txEl>
                                              <p:pRg st="9" end="9"/>
                                            </p:txEl>
                                          </p:spTgt>
                                        </p:tgtEl>
                                        <p:attrNameLst>
                                          <p:attrName>ppt_w</p:attrName>
                                        </p:attrNameLst>
                                      </p:cBhvr>
                                      <p:tavLst>
                                        <p:tav tm="0">
                                          <p:val>
                                            <p:fltVal val="0"/>
                                          </p:val>
                                        </p:tav>
                                        <p:tav tm="100000">
                                          <p:val>
                                            <p:strVal val="#ppt_w"/>
                                          </p:val>
                                        </p:tav>
                                      </p:tavLst>
                                    </p:anim>
                                    <p:anim calcmode="lin" valueType="num">
                                      <p:cBhvr>
                                        <p:cTn id="47" dur="1000" fill="hold"/>
                                        <p:tgtEl>
                                          <p:spTgt spid="105475">
                                            <p:txEl>
                                              <p:pRg st="9" end="9"/>
                                            </p:txEl>
                                          </p:spTgt>
                                        </p:tgtEl>
                                        <p:attrNameLst>
                                          <p:attrName>ppt_h</p:attrName>
                                        </p:attrNameLst>
                                      </p:cBhvr>
                                      <p:tavLst>
                                        <p:tav tm="0">
                                          <p:val>
                                            <p:fltVal val="0"/>
                                          </p:val>
                                        </p:tav>
                                        <p:tav tm="100000">
                                          <p:val>
                                            <p:strVal val="#ppt_h"/>
                                          </p:val>
                                        </p:tav>
                                      </p:tavLst>
                                    </p:anim>
                                    <p:anim calcmode="lin" valueType="num">
                                      <p:cBhvr>
                                        <p:cTn id="48" dur="1000" fill="hold"/>
                                        <p:tgtEl>
                                          <p:spTgt spid="105475">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05475">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13" presetClass="entr" presetSubtype="16" fill="hold" nodeType="clickEffect">
                                  <p:stCondLst>
                                    <p:cond delay="0"/>
                                  </p:stCondLst>
                                  <p:childTnLst>
                                    <p:set>
                                      <p:cBhvr>
                                        <p:cTn id="53" dur="1" fill="hold">
                                          <p:stCondLst>
                                            <p:cond delay="0"/>
                                          </p:stCondLst>
                                        </p:cTn>
                                        <p:tgtEl>
                                          <p:spTgt spid="105475">
                                            <p:txEl>
                                              <p:pRg st="10" end="10"/>
                                            </p:txEl>
                                          </p:spTgt>
                                        </p:tgtEl>
                                        <p:attrNameLst>
                                          <p:attrName>style.visibility</p:attrName>
                                        </p:attrNameLst>
                                      </p:cBhvr>
                                      <p:to>
                                        <p:strVal val="visible"/>
                                      </p:to>
                                    </p:set>
                                    <p:animEffect transition="in" filter="plus(in)">
                                      <p:cBhvr>
                                        <p:cTn id="54" dur="2000"/>
                                        <p:tgtEl>
                                          <p:spTgt spid="10547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52400" y="1600200"/>
            <a:ext cx="8688388" cy="4525963"/>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2800" b="1" u="sng" dirty="0">
                <a:latin typeface="+mn-lt"/>
                <a:cs typeface="B Lotus" pitchFamily="2" charset="-78"/>
              </a:rPr>
              <a:t>اندازه و تركيب تيم مميزي</a:t>
            </a:r>
            <a:r>
              <a:rPr lang="en-US" altLang="en-US" sz="2800" b="1" dirty="0">
                <a:latin typeface="+mn-lt"/>
                <a:cs typeface="B Lotus" pitchFamily="2" charset="-78"/>
              </a:rPr>
              <a:t> :	</a:t>
            </a:r>
          </a:p>
          <a:p>
            <a:pPr marL="342900" indent="-342900" algn="r" rtl="1">
              <a:spcBef>
                <a:spcPct val="20000"/>
              </a:spcBef>
              <a:defRPr/>
            </a:pPr>
            <a:r>
              <a:rPr lang="en-US" altLang="en-US" sz="2800" dirty="0">
                <a:latin typeface="+mn-lt"/>
                <a:cs typeface="B Lotus" pitchFamily="2" charset="-78"/>
              </a:rPr>
              <a:t>		</a:t>
            </a:r>
            <a:r>
              <a:rPr lang="ar-SA" altLang="en-US" sz="2800" dirty="0">
                <a:latin typeface="+mn-lt"/>
                <a:cs typeface="B Lotus" pitchFamily="2" charset="-78"/>
              </a:rPr>
              <a:t>بسته به حجم كار مميزي مورد نياز</a:t>
            </a:r>
            <a:endParaRPr lang="en-US" altLang="en-US" sz="2800" dirty="0">
              <a:latin typeface="+mn-lt"/>
              <a:cs typeface="B Lotus" pitchFamily="2" charset="-78"/>
            </a:endParaRPr>
          </a:p>
          <a:p>
            <a:pPr marL="342900" indent="-342900" algn="r" rtl="1">
              <a:spcBef>
                <a:spcPct val="20000"/>
              </a:spcBef>
              <a:defRPr/>
            </a:pPr>
            <a:r>
              <a:rPr lang="ar-SA" altLang="en-US" sz="2800" b="1" u="sng" dirty="0">
                <a:latin typeface="+mn-lt"/>
                <a:cs typeface="B Lotus" pitchFamily="2" charset="-78"/>
              </a:rPr>
              <a:t>عوامل تصميم گيري</a:t>
            </a:r>
            <a:r>
              <a:rPr lang="en-US" altLang="en-US" sz="2800" b="1" dirty="0">
                <a:latin typeface="+mn-lt"/>
                <a:cs typeface="B Lotus" pitchFamily="2" charset="-78"/>
              </a:rPr>
              <a:t> </a:t>
            </a:r>
          </a:p>
          <a:p>
            <a:pPr marL="342900" indent="-342900" algn="r" rtl="1">
              <a:spcBef>
                <a:spcPct val="20000"/>
              </a:spcBef>
              <a:defRPr/>
            </a:pPr>
            <a:r>
              <a:rPr lang="en-US" altLang="en-US" sz="2000" dirty="0">
                <a:latin typeface="+mn-lt"/>
                <a:cs typeface="B Lotus" pitchFamily="2" charset="-78"/>
              </a:rPr>
              <a:t>		</a:t>
            </a:r>
          </a:p>
          <a:p>
            <a:pPr marL="1143000" lvl="2" indent="-228600" algn="r" rtl="1">
              <a:spcBef>
                <a:spcPct val="20000"/>
              </a:spcBef>
              <a:buFont typeface="Arial" pitchFamily="34" charset="0"/>
              <a:buChar char="•"/>
              <a:defRPr/>
            </a:pPr>
            <a:r>
              <a:rPr lang="ar-SA" altLang="en-US" sz="2000" dirty="0">
                <a:latin typeface="+mn-lt"/>
                <a:cs typeface="B Lotus" pitchFamily="2" charset="-78"/>
              </a:rPr>
              <a:t>اندازه و ابعاد شركت</a:t>
            </a:r>
            <a:r>
              <a:rPr lang="en-US" altLang="en-US" sz="2000" dirty="0">
                <a:latin typeface="+mn-lt"/>
                <a:cs typeface="B Lotus" pitchFamily="2" charset="-78"/>
              </a:rPr>
              <a:t> </a:t>
            </a:r>
          </a:p>
          <a:p>
            <a:pPr marL="1143000" lvl="2" indent="-228600" algn="r" rtl="1">
              <a:spcBef>
                <a:spcPct val="20000"/>
              </a:spcBef>
              <a:buFont typeface="Arial" pitchFamily="34" charset="0"/>
              <a:buChar char="•"/>
              <a:defRPr/>
            </a:pPr>
            <a:r>
              <a:rPr lang="ar-SA" altLang="en-US" sz="2000" dirty="0">
                <a:latin typeface="+mn-lt"/>
                <a:cs typeface="B Lotus" pitchFamily="2" charset="-78"/>
              </a:rPr>
              <a:t>نياز به دانش تخصصي</a:t>
            </a:r>
            <a:endParaRPr lang="en-US" altLang="en-US" sz="2000" dirty="0">
              <a:latin typeface="+mn-lt"/>
              <a:cs typeface="B Lotus" pitchFamily="2" charset="-78"/>
            </a:endParaRPr>
          </a:p>
          <a:p>
            <a:pPr marL="1143000" lvl="2" indent="-228600" algn="r" rtl="1">
              <a:spcBef>
                <a:spcPct val="20000"/>
              </a:spcBef>
              <a:buFont typeface="Arial" pitchFamily="34" charset="0"/>
              <a:buChar char="•"/>
              <a:defRPr/>
            </a:pPr>
            <a:r>
              <a:rPr lang="ar-SA" altLang="en-US" sz="2000" dirty="0">
                <a:latin typeface="+mn-lt"/>
                <a:cs typeface="B Lotus" pitchFamily="2" charset="-78"/>
              </a:rPr>
              <a:t>تعداد مميزان واجد شرايط</a:t>
            </a:r>
            <a:endParaRPr lang="en-US" altLang="en-US" sz="2000" dirty="0">
              <a:latin typeface="+mn-lt"/>
              <a:cs typeface="B Lotus" pitchFamily="2" charset="-78"/>
            </a:endParaRPr>
          </a:p>
          <a:p>
            <a:pPr marL="1143000" lvl="2" indent="-228600" algn="r" rtl="1">
              <a:spcBef>
                <a:spcPct val="20000"/>
              </a:spcBef>
              <a:buFont typeface="Arial" pitchFamily="34" charset="0"/>
              <a:buChar char="•"/>
              <a:defRPr/>
            </a:pPr>
            <a:r>
              <a:rPr lang="ar-SA" altLang="en-US" sz="2000" dirty="0">
                <a:latin typeface="+mn-lt"/>
                <a:cs typeface="B Lotus" pitchFamily="2" charset="-78"/>
              </a:rPr>
              <a:t>موقعيت جغرافيايي</a:t>
            </a:r>
            <a:endParaRPr lang="en-US" altLang="en-US" sz="2000" dirty="0">
              <a:latin typeface="+mn-lt"/>
              <a:cs typeface="B Lotus" pitchFamily="2" charset="-78"/>
            </a:endParaRPr>
          </a:p>
          <a:p>
            <a:pPr marL="1143000" lvl="2" indent="-228600" algn="r" rtl="1">
              <a:spcBef>
                <a:spcPct val="20000"/>
              </a:spcBef>
              <a:buFont typeface="Arial" pitchFamily="34" charset="0"/>
              <a:buChar char="•"/>
              <a:defRPr/>
            </a:pPr>
            <a:r>
              <a:rPr lang="ar-SA" altLang="en-US" sz="2000" dirty="0">
                <a:latin typeface="+mn-lt"/>
                <a:cs typeface="B Lotus" pitchFamily="2" charset="-78"/>
              </a:rPr>
              <a:t>ملاحظات مالي</a:t>
            </a:r>
            <a:endParaRPr lang="en-US" altLang="en-US" sz="2000" dirty="0">
              <a:latin typeface="+mn-lt"/>
              <a:cs typeface="B Lotus" pitchFamily="2" charset="-78"/>
            </a:endParaRPr>
          </a:p>
          <a:p>
            <a:pPr marL="1143000" lvl="2" indent="-228600" algn="r" rtl="1">
              <a:spcBef>
                <a:spcPct val="20000"/>
              </a:spcBef>
              <a:buFont typeface="Arial" pitchFamily="34" charset="0"/>
              <a:buChar char="•"/>
              <a:defRPr/>
            </a:pPr>
            <a:r>
              <a:rPr lang="ar-SA" altLang="en-US" sz="2000" dirty="0">
                <a:latin typeface="Arial" charset="0"/>
                <a:cs typeface="B Lotus" pitchFamily="2" charset="-78"/>
              </a:rPr>
              <a:t>دامنه مميزي</a:t>
            </a:r>
            <a:endParaRPr lang="en-US" altLang="en-US" sz="2000" b="1" dirty="0">
              <a:latin typeface="+mn-lt"/>
              <a:cs typeface="B Lotus" pitchFamily="2" charset="-78"/>
            </a:endParaRPr>
          </a:p>
        </p:txBody>
      </p:sp>
      <p:sp>
        <p:nvSpPr>
          <p:cNvPr id="5" name="Rectangle 3"/>
          <p:cNvSpPr txBox="1">
            <a:spLocks noChangeArrowheads="1"/>
          </p:cNvSpPr>
          <p:nvPr/>
        </p:nvSpPr>
        <p:spPr bwMode="auto">
          <a:xfrm>
            <a:off x="457200" y="304800"/>
            <a:ext cx="8420100" cy="838200"/>
          </a:xfrm>
          <a:prstGeom prst="rect">
            <a:avLst/>
          </a:prstGeom>
          <a:noFill/>
          <a:ln w="9525">
            <a:noFill/>
            <a:miter lim="800000"/>
            <a:headEnd/>
            <a:tailEnd/>
          </a:ln>
        </p:spPr>
        <p:txBody>
          <a:bodyPr lIns="91436" tIns="45718" rIns="91436" bIns="45718"/>
          <a:lstStyle/>
          <a:p>
            <a:pPr algn="ctr">
              <a:defRPr/>
            </a:pPr>
            <a:r>
              <a:rPr lang="ar-SA" altLang="en-US" sz="4000" b="1" dirty="0">
                <a:latin typeface="+mj-lt"/>
                <a:ea typeface="+mj-ea"/>
                <a:cs typeface="B Lotus" pitchFamily="2" charset="-78"/>
              </a:rPr>
              <a:t>طرح ريزي و آماده سازي مميزي</a:t>
            </a:r>
            <a:r>
              <a:rPr lang="en-US" altLang="en-US" sz="4000" b="1" dirty="0">
                <a:latin typeface="+mj-lt"/>
                <a:ea typeface="+mj-ea"/>
                <a:cs typeface="B Lotus" pitchFamily="2" charset="-78"/>
              </a:rPr>
              <a:t> </a:t>
            </a:r>
          </a:p>
        </p:txBody>
      </p:sp>
      <p:graphicFrame>
        <p:nvGraphicFramePr>
          <p:cNvPr id="15362" name="Object 1024"/>
          <p:cNvGraphicFramePr>
            <a:graphicFrameLocks noChangeAspect="1"/>
          </p:cNvGraphicFramePr>
          <p:nvPr/>
        </p:nvGraphicFramePr>
        <p:xfrm>
          <a:off x="774700" y="3124200"/>
          <a:ext cx="3048000" cy="2860675"/>
        </p:xfrm>
        <a:graphic>
          <a:graphicData uri="http://schemas.openxmlformats.org/presentationml/2006/ole">
            <p:oleObj spid="_x0000_s13323" name="Clip" r:id="rId3" imgW="4279392" imgH="4016999" progId="">
              <p:embed/>
            </p:oleObj>
          </a:graphicData>
        </a:graphic>
      </p:graphicFrame>
      <p:pic>
        <p:nvPicPr>
          <p:cNvPr id="13320"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4">
                                            <p:txEl>
                                              <p:pRg st="4" end="4"/>
                                            </p:txEl>
                                          </p:spTgt>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 calcmode="lin" valueType="num">
                                      <p:cBhvr additive="base">
                                        <p:cTn id="27" dur="50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4">
                                            <p:txEl>
                                              <p:pRg st="5" end="5"/>
                                            </p:txEl>
                                          </p:spTgt>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4">
                                            <p:txEl>
                                              <p:pRg st="6" end="6"/>
                                            </p:txEl>
                                          </p:spTgt>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 calcmode="lin" valueType="num">
                                      <p:cBhvr additive="base">
                                        <p:cTn id="35" dur="50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4">
                                            <p:txEl>
                                              <p:pRg st="7" end="7"/>
                                            </p:txEl>
                                          </p:spTgt>
                                        </p:tgtEl>
                                        <p:attrNameLst>
                                          <p:attrName>ppt_y</p:attrName>
                                        </p:attrNameLst>
                                      </p:cBhvr>
                                      <p:tavLst>
                                        <p:tav tm="0">
                                          <p:val>
                                            <p:strVal val="1+#ppt_h/2"/>
                                          </p:val>
                                        </p:tav>
                                        <p:tav tm="100000">
                                          <p:val>
                                            <p:strVal val="#ppt_y"/>
                                          </p:val>
                                        </p:tav>
                                      </p:tavLst>
                                    </p:anim>
                                  </p:childTnLst>
                                </p:cTn>
                              </p:par>
                              <p:par>
                                <p:cTn id="37" presetID="7" presetClass="entr" presetSubtype="4" fill="hold"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 calcmode="lin" valueType="num">
                                      <p:cBhvr additive="base">
                                        <p:cTn id="39" dur="50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0" dur="5000" fill="hold"/>
                                        <p:tgtEl>
                                          <p:spTgt spid="4">
                                            <p:txEl>
                                              <p:pRg st="8" end="8"/>
                                            </p:txEl>
                                          </p:spTgt>
                                        </p:tgtEl>
                                        <p:attrNameLst>
                                          <p:attrName>ppt_y</p:attrName>
                                        </p:attrNameLst>
                                      </p:cBhvr>
                                      <p:tavLst>
                                        <p:tav tm="0">
                                          <p:val>
                                            <p:strVal val="1+#ppt_h/2"/>
                                          </p:val>
                                        </p:tav>
                                        <p:tav tm="100000">
                                          <p:val>
                                            <p:strVal val="#ppt_y"/>
                                          </p:val>
                                        </p:tav>
                                      </p:tavLst>
                                    </p:anim>
                                  </p:childTnLst>
                                </p:cTn>
                              </p:par>
                              <p:par>
                                <p:cTn id="41" presetID="7" presetClass="entr" presetSubtype="4" fill="hold" nodeType="with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anim calcmode="lin" valueType="num">
                                      <p:cBhvr additive="base">
                                        <p:cTn id="43" dur="50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44" dur="50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1" presetClass="exit" presetSubtype="0" fill="hold" nodeType="clickEffect">
                                  <p:stCondLst>
                                    <p:cond delay="0"/>
                                  </p:stCondLst>
                                  <p:childTnLst>
                                    <p:anim calcmode="discrete" valueType="str">
                                      <p:cBhvr>
                                        <p:cTn id="48" dur="1000"/>
                                        <p:tgtEl>
                                          <p:spTgt spid="15362"/>
                                        </p:tgtEl>
                                        <p:attrNameLst>
                                          <p:attrName>style.visibility</p:attrName>
                                        </p:attrNameLst>
                                      </p:cBhvr>
                                      <p:tavLst>
                                        <p:tav tm="0">
                                          <p:val>
                                            <p:strVal val="hidden"/>
                                          </p:val>
                                        </p:tav>
                                        <p:tav tm="50000">
                                          <p:val>
                                            <p:strVal val="visible"/>
                                          </p:val>
                                        </p:tav>
                                      </p:tavLst>
                                    </p:anim>
                                    <p:set>
                                      <p:cBhvr>
                                        <p:cTn id="49" dur="1" fill="hold">
                                          <p:stCondLst>
                                            <p:cond delay="999"/>
                                          </p:stCondLst>
                                        </p:cTn>
                                        <p:tgtEl>
                                          <p:spTgt spid="153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ChangeArrowheads="1"/>
          </p:cNvSpPr>
          <p:nvPr/>
        </p:nvSpPr>
        <p:spPr bwMode="auto">
          <a:xfrm>
            <a:off x="381000" y="228600"/>
            <a:ext cx="8458200" cy="6740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r" rtl="1"/>
            <a:r>
              <a:rPr lang="ar-SA" altLang="en-US" sz="2800" b="1">
                <a:cs typeface="B Lotus" pitchFamily="2" charset="-78"/>
              </a:rPr>
              <a:t>3- </a:t>
            </a:r>
            <a:r>
              <a:rPr lang="ar-SA" altLang="en-US" sz="2800" b="1" u="sng">
                <a:cs typeface="B Lotus" pitchFamily="2" charset="-78"/>
              </a:rPr>
              <a:t>اعلام به مميزي شونده</a:t>
            </a:r>
            <a:r>
              <a:rPr lang="ar-SA" altLang="en-US" sz="2800" b="1">
                <a:cs typeface="B Lotus" pitchFamily="2" charset="-78"/>
              </a:rPr>
              <a:t>:</a:t>
            </a:r>
          </a:p>
          <a:p>
            <a:pPr algn="r" rtl="1"/>
            <a:endParaRPr lang="en-US" altLang="en-US" sz="2400" b="1">
              <a:cs typeface="B Lotus" pitchFamily="2" charset="-78"/>
            </a:endParaRPr>
          </a:p>
          <a:p>
            <a:pPr algn="r" rtl="1"/>
            <a:r>
              <a:rPr lang="ar-SA" altLang="en-US" sz="2400" b="1">
                <a:cs typeface="B Lotus" pitchFamily="2" charset="-78"/>
              </a:rPr>
              <a:t>به صورت مكتوب</a:t>
            </a:r>
            <a:endParaRPr lang="ar-SA" altLang="en-US" sz="2800" b="1" u="sng">
              <a:cs typeface="B Lotus" pitchFamily="2" charset="-78"/>
            </a:endParaRPr>
          </a:p>
          <a:p>
            <a:pPr algn="r" rtl="1"/>
            <a:r>
              <a:rPr lang="ar-SA" altLang="en-US" b="1">
                <a:cs typeface="B Lotus" pitchFamily="2" charset="-78"/>
              </a:rPr>
              <a:t>      شامل :</a:t>
            </a:r>
            <a:r>
              <a:rPr lang="ar-SA" altLang="en-US" sz="2800" b="1">
                <a:cs typeface="B Lotus" pitchFamily="2" charset="-78"/>
              </a:rPr>
              <a:t> </a:t>
            </a:r>
          </a:p>
          <a:p>
            <a:pPr lvl="1" algn="r" rtl="1"/>
            <a:r>
              <a:rPr lang="ar-SA" altLang="en-US" sz="2000">
                <a:cs typeface="B Lotus" pitchFamily="2" charset="-78"/>
              </a:rPr>
              <a:t>زمان و مكان مميزي</a:t>
            </a:r>
          </a:p>
          <a:p>
            <a:pPr lvl="1" algn="r" rtl="1"/>
            <a:r>
              <a:rPr lang="ar-SA" altLang="en-US" sz="2000">
                <a:cs typeface="B Lotus" pitchFamily="2" charset="-78"/>
              </a:rPr>
              <a:t>دامنه مميزي</a:t>
            </a:r>
          </a:p>
          <a:p>
            <a:pPr lvl="1" algn="r" rtl="1"/>
            <a:r>
              <a:rPr lang="ar-SA" altLang="en-US" sz="2000">
                <a:cs typeface="B Lotus" pitchFamily="2" charset="-78"/>
              </a:rPr>
              <a:t>نام سرمميزو اعضا تيم</a:t>
            </a:r>
          </a:p>
          <a:p>
            <a:pPr lvl="1" algn="r" rtl="1"/>
            <a:r>
              <a:rPr lang="ar-SA" altLang="en-US" sz="2000">
                <a:cs typeface="B Lotus" pitchFamily="2" charset="-78"/>
              </a:rPr>
              <a:t>درخواست اعلام نظر در صورت مناسب نبودن تاريخ وساعات تعيين شده</a:t>
            </a:r>
            <a:endParaRPr lang="ar-SA" altLang="en-US" sz="2400" b="1">
              <a:cs typeface="B Lotus" pitchFamily="2" charset="-78"/>
            </a:endParaRPr>
          </a:p>
          <a:p>
            <a:pPr algn="r" rtl="1"/>
            <a:endParaRPr lang="en-US" altLang="en-US" sz="2400" b="1">
              <a:cs typeface="B Lotus" pitchFamily="2" charset="-78"/>
            </a:endParaRPr>
          </a:p>
          <a:p>
            <a:pPr algn="r" rtl="1"/>
            <a:r>
              <a:rPr lang="ar-SA" altLang="en-US" sz="2800" b="1">
                <a:cs typeface="B Lotus" pitchFamily="2" charset="-78"/>
              </a:rPr>
              <a:t>زمانبندي مميزي:</a:t>
            </a:r>
            <a:endParaRPr lang="ar-SA" altLang="en-US" sz="2800" u="sng">
              <a:cs typeface="B Lotus" pitchFamily="2" charset="-78"/>
            </a:endParaRPr>
          </a:p>
          <a:p>
            <a:pPr lvl="1" algn="r" rtl="1"/>
            <a:r>
              <a:rPr lang="ar-SA" altLang="en-US" sz="2400" u="sng">
                <a:cs typeface="B Lotus" pitchFamily="2" charset="-78"/>
              </a:rPr>
              <a:t>	باهماهنگي مميزي شونده</a:t>
            </a:r>
          </a:p>
          <a:p>
            <a:pPr lvl="1" algn="r" rtl="1"/>
            <a:endParaRPr lang="en-US" altLang="en-US" sz="2400" u="sng">
              <a:cs typeface="B Lotus" pitchFamily="2" charset="-78"/>
            </a:endParaRPr>
          </a:p>
          <a:p>
            <a:pPr algn="r" rtl="1"/>
            <a:r>
              <a:rPr lang="ar-SA" altLang="en-US" sz="2400" b="1">
                <a:cs typeface="B Lotus" pitchFamily="2" charset="-78"/>
              </a:rPr>
              <a:t>دقت كنيد:</a:t>
            </a:r>
          </a:p>
          <a:p>
            <a:pPr lvl="1" algn="r" rtl="1"/>
            <a:r>
              <a:rPr lang="ar-SA" altLang="en-US" sz="2400">
                <a:cs typeface="B Lotus" pitchFamily="2" charset="-78"/>
              </a:rPr>
              <a:t>انعطاف پذير باشيد.</a:t>
            </a:r>
          </a:p>
          <a:p>
            <a:pPr lvl="1" algn="r" rtl="1"/>
            <a:r>
              <a:rPr lang="ar-SA" altLang="en-US" sz="2400">
                <a:cs typeface="B Lotus" pitchFamily="2" charset="-78"/>
              </a:rPr>
              <a:t>تا 30 دقيقه حاشيه اطمينان براي شروع و خاتمه هر مرحله از كار در نظر بگيريد.</a:t>
            </a:r>
          </a:p>
          <a:p>
            <a:pPr lvl="1" algn="r" rtl="1"/>
            <a:r>
              <a:rPr lang="ar-SA" altLang="en-US" sz="2400">
                <a:cs typeface="B Lotus" pitchFamily="2" charset="-78"/>
              </a:rPr>
              <a:t>تعداد افراد در زمان مميزي حداقل باشد.</a:t>
            </a:r>
            <a:endParaRPr lang="ar-SA" altLang="en-US" sz="2400" b="1">
              <a:cs typeface="B Lotus" pitchFamily="2" charset="-78"/>
            </a:endParaRPr>
          </a:p>
          <a:p>
            <a:pPr algn="r" rtl="1"/>
            <a:endParaRPr lang="en-US" altLang="en-US" sz="2400" b="1">
              <a:cs typeface="B Lotus" pitchFamily="2" charset="-78"/>
            </a:endParaRPr>
          </a:p>
          <a:p>
            <a:pPr algn="r" rtl="1"/>
            <a:endParaRPr lang="ar-SA" altLang="en-US" sz="2800" b="1">
              <a:cs typeface="B Lotus" pitchFamily="2" charset="-78"/>
            </a:endParaRPr>
          </a:p>
        </p:txBody>
      </p:sp>
      <p:pic>
        <p:nvPicPr>
          <p:cNvPr id="109574" name="Picture 5"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fill="hold" nodeType="clickEffect">
                                  <p:stCondLst>
                                    <p:cond delay="0"/>
                                  </p:stCondLst>
                                  <p:childTnLst>
                                    <p:anim calcmode="discrete" valueType="str">
                                      <p:cBhvr>
                                        <p:cTn id="6" dur="1000" fill="hold"/>
                                        <p:tgtEl>
                                          <p:spTgt spid="106499">
                                            <p:txEl>
                                              <p:pRg st="0" end="0"/>
                                            </p:txEl>
                                          </p:spTgt>
                                        </p:tgtEl>
                                        <p:attrNameLst>
                                          <p:attrName>style.visibility</p:attrName>
                                        </p:attrNameLst>
                                      </p:cBhvr>
                                      <p:tavLst>
                                        <p:tav tm="0">
                                          <p:val>
                                            <p:strVal val="hidden"/>
                                          </p:val>
                                        </p:tav>
                                        <p:tav tm="50000">
                                          <p:val>
                                            <p:strVal val="visible"/>
                                          </p:val>
                                        </p:tav>
                                      </p:tavLst>
                                    </p:anim>
                                  </p:childTnLst>
                                </p:cTn>
                              </p:par>
                              <p:par>
                                <p:cTn id="7" presetID="35" presetClass="emph" presetSubtype="0" fill="hold" nodeType="withEffect">
                                  <p:stCondLst>
                                    <p:cond delay="0"/>
                                  </p:stCondLst>
                                  <p:childTnLst>
                                    <p:anim calcmode="discrete" valueType="str">
                                      <p:cBhvr>
                                        <p:cTn id="8" dur="1000" fill="hold"/>
                                        <p:tgtEl>
                                          <p:spTgt spid="106499">
                                            <p:txEl>
                                              <p:pRg st="2" end="2"/>
                                            </p:txEl>
                                          </p:spTgt>
                                        </p:tgtEl>
                                        <p:attrNameLst>
                                          <p:attrName>style.visibility</p:attrName>
                                        </p:attrNameLst>
                                      </p:cBhvr>
                                      <p:tavLst>
                                        <p:tav tm="0">
                                          <p:val>
                                            <p:strVal val="hidden"/>
                                          </p:val>
                                        </p:tav>
                                        <p:tav tm="50000">
                                          <p:val>
                                            <p:strVal val="visible"/>
                                          </p:val>
                                        </p:tav>
                                      </p:tavLst>
                                    </p:anim>
                                  </p:childTnLst>
                                </p:cTn>
                              </p:par>
                              <p:par>
                                <p:cTn id="9" presetID="35" presetClass="emph" presetSubtype="0" fill="hold" nodeType="withEffect">
                                  <p:stCondLst>
                                    <p:cond delay="0"/>
                                  </p:stCondLst>
                                  <p:childTnLst>
                                    <p:anim calcmode="discrete" valueType="str">
                                      <p:cBhvr>
                                        <p:cTn id="10" dur="1000" fill="hold"/>
                                        <p:tgtEl>
                                          <p:spTgt spid="106499">
                                            <p:txEl>
                                              <p:pRg st="3" end="3"/>
                                            </p:txEl>
                                          </p:spTgt>
                                        </p:tgtEl>
                                        <p:attrNameLst>
                                          <p:attrName>style.visibility</p:attrName>
                                        </p:attrNameLst>
                                      </p:cBhvr>
                                      <p:tavLst>
                                        <p:tav tm="0">
                                          <p:val>
                                            <p:strVal val="hidden"/>
                                          </p:val>
                                        </p:tav>
                                        <p:tav tm="50000">
                                          <p:val>
                                            <p:strVal val="visible"/>
                                          </p:val>
                                        </p:tav>
                                      </p:tavLst>
                                    </p:anim>
                                  </p:childTnLst>
                                </p:cTn>
                              </p:par>
                              <p:par>
                                <p:cTn id="11" presetID="35" presetClass="emph" presetSubtype="0" fill="hold" nodeType="withEffect">
                                  <p:stCondLst>
                                    <p:cond delay="0"/>
                                  </p:stCondLst>
                                  <p:childTnLst>
                                    <p:anim calcmode="discrete" valueType="str">
                                      <p:cBhvr>
                                        <p:cTn id="12" dur="1000" fill="hold"/>
                                        <p:tgtEl>
                                          <p:spTgt spid="106499">
                                            <p:txEl>
                                              <p:pRg st="4" end="4"/>
                                            </p:txEl>
                                          </p:spTgt>
                                        </p:tgtEl>
                                        <p:attrNameLst>
                                          <p:attrName>style.visibility</p:attrName>
                                        </p:attrNameLst>
                                      </p:cBhvr>
                                      <p:tavLst>
                                        <p:tav tm="0">
                                          <p:val>
                                            <p:strVal val="hidden"/>
                                          </p:val>
                                        </p:tav>
                                        <p:tav tm="50000">
                                          <p:val>
                                            <p:strVal val="visible"/>
                                          </p:val>
                                        </p:tav>
                                      </p:tavLst>
                                    </p:anim>
                                  </p:childTnLst>
                                </p:cTn>
                              </p:par>
                              <p:par>
                                <p:cTn id="13" presetID="35" presetClass="emph" presetSubtype="0" fill="hold" nodeType="withEffect">
                                  <p:stCondLst>
                                    <p:cond delay="0"/>
                                  </p:stCondLst>
                                  <p:childTnLst>
                                    <p:anim calcmode="discrete" valueType="str">
                                      <p:cBhvr>
                                        <p:cTn id="14" dur="1000" fill="hold"/>
                                        <p:tgtEl>
                                          <p:spTgt spid="106499">
                                            <p:txEl>
                                              <p:pRg st="5" end="5"/>
                                            </p:txEl>
                                          </p:spTgt>
                                        </p:tgtEl>
                                        <p:attrNameLst>
                                          <p:attrName>style.visibility</p:attrName>
                                        </p:attrNameLst>
                                      </p:cBhvr>
                                      <p:tavLst>
                                        <p:tav tm="0">
                                          <p:val>
                                            <p:strVal val="hidden"/>
                                          </p:val>
                                        </p:tav>
                                        <p:tav tm="50000">
                                          <p:val>
                                            <p:strVal val="visible"/>
                                          </p:val>
                                        </p:tav>
                                      </p:tavLst>
                                    </p:anim>
                                  </p:childTnLst>
                                </p:cTn>
                              </p:par>
                              <p:par>
                                <p:cTn id="15" presetID="35" presetClass="emph" presetSubtype="0" fill="hold" nodeType="withEffect">
                                  <p:stCondLst>
                                    <p:cond delay="0"/>
                                  </p:stCondLst>
                                  <p:childTnLst>
                                    <p:anim calcmode="discrete" valueType="str">
                                      <p:cBhvr>
                                        <p:cTn id="16" dur="1000" fill="hold"/>
                                        <p:tgtEl>
                                          <p:spTgt spid="106499">
                                            <p:txEl>
                                              <p:pRg st="6" end="6"/>
                                            </p:txEl>
                                          </p:spTgt>
                                        </p:tgtEl>
                                        <p:attrNameLst>
                                          <p:attrName>style.visibility</p:attrName>
                                        </p:attrNameLst>
                                      </p:cBhvr>
                                      <p:tavLst>
                                        <p:tav tm="0">
                                          <p:val>
                                            <p:strVal val="hidden"/>
                                          </p:val>
                                        </p:tav>
                                        <p:tav tm="50000">
                                          <p:val>
                                            <p:strVal val="visible"/>
                                          </p:val>
                                        </p:tav>
                                      </p:tavLst>
                                    </p:anim>
                                  </p:childTnLst>
                                </p:cTn>
                              </p:par>
                              <p:par>
                                <p:cTn id="17" presetID="35" presetClass="emph" presetSubtype="0" fill="hold" nodeType="withEffect">
                                  <p:stCondLst>
                                    <p:cond delay="0"/>
                                  </p:stCondLst>
                                  <p:childTnLst>
                                    <p:anim calcmode="discrete" valueType="str">
                                      <p:cBhvr>
                                        <p:cTn id="18" dur="1000" fill="hold"/>
                                        <p:tgtEl>
                                          <p:spTgt spid="106499">
                                            <p:txEl>
                                              <p:pRg st="7" end="7"/>
                                            </p:txEl>
                                          </p:spTgt>
                                        </p:tgtEl>
                                        <p:attrNameLst>
                                          <p:attrName>style.visibility</p:attrName>
                                        </p:attrNameLst>
                                      </p:cBhvr>
                                      <p:tavLst>
                                        <p:tav tm="0">
                                          <p:val>
                                            <p:strVal val="hidden"/>
                                          </p:val>
                                        </p:tav>
                                        <p:tav tm="50000">
                                          <p:val>
                                            <p:strVal val="visible"/>
                                          </p:val>
                                        </p:tav>
                                      </p:tavLst>
                                    </p:anim>
                                  </p:childTnLst>
                                </p:cTn>
                              </p:par>
                              <p:par>
                                <p:cTn id="19" presetID="35" presetClass="emph" presetSubtype="0" fill="hold" nodeType="withEffect">
                                  <p:stCondLst>
                                    <p:cond delay="0"/>
                                  </p:stCondLst>
                                  <p:childTnLst>
                                    <p:anim calcmode="discrete" valueType="str">
                                      <p:cBhvr>
                                        <p:cTn id="20" dur="1000" fill="hold"/>
                                        <p:tgtEl>
                                          <p:spTgt spid="106499">
                                            <p:txEl>
                                              <p:pRg st="9" end="9"/>
                                            </p:txEl>
                                          </p:spTgt>
                                        </p:tgtEl>
                                        <p:attrNameLst>
                                          <p:attrName>style.visibility</p:attrName>
                                        </p:attrNameLst>
                                      </p:cBhvr>
                                      <p:tavLst>
                                        <p:tav tm="0">
                                          <p:val>
                                            <p:strVal val="hidden"/>
                                          </p:val>
                                        </p:tav>
                                        <p:tav tm="50000">
                                          <p:val>
                                            <p:strVal val="visible"/>
                                          </p:val>
                                        </p:tav>
                                      </p:tavLst>
                                    </p:anim>
                                  </p:childTnLst>
                                </p:cTn>
                              </p:par>
                              <p:par>
                                <p:cTn id="21" presetID="35" presetClass="emph" presetSubtype="0" fill="hold" nodeType="withEffect">
                                  <p:stCondLst>
                                    <p:cond delay="0"/>
                                  </p:stCondLst>
                                  <p:childTnLst>
                                    <p:anim calcmode="discrete" valueType="str">
                                      <p:cBhvr>
                                        <p:cTn id="22" dur="1000" fill="hold"/>
                                        <p:tgtEl>
                                          <p:spTgt spid="106499">
                                            <p:txEl>
                                              <p:pRg st="10" end="10"/>
                                            </p:txEl>
                                          </p:spTgt>
                                        </p:tgtEl>
                                        <p:attrNameLst>
                                          <p:attrName>style.visibility</p:attrName>
                                        </p:attrNameLst>
                                      </p:cBhvr>
                                      <p:tavLst>
                                        <p:tav tm="0">
                                          <p:val>
                                            <p:strVal val="hidden"/>
                                          </p:val>
                                        </p:tav>
                                        <p:tav tm="50000">
                                          <p:val>
                                            <p:strVal val="visible"/>
                                          </p:val>
                                        </p:tav>
                                      </p:tavLst>
                                    </p:anim>
                                  </p:childTnLst>
                                </p:cTn>
                              </p:par>
                              <p:par>
                                <p:cTn id="23" presetID="35" presetClass="emph" presetSubtype="0" fill="hold" nodeType="withEffect">
                                  <p:stCondLst>
                                    <p:cond delay="0"/>
                                  </p:stCondLst>
                                  <p:childTnLst>
                                    <p:anim calcmode="discrete" valueType="str">
                                      <p:cBhvr>
                                        <p:cTn id="24" dur="1000" fill="hold"/>
                                        <p:tgtEl>
                                          <p:spTgt spid="106499">
                                            <p:txEl>
                                              <p:pRg st="12" end="12"/>
                                            </p:txEl>
                                          </p:spTgt>
                                        </p:tgtEl>
                                        <p:attrNameLst>
                                          <p:attrName>style.visibility</p:attrName>
                                        </p:attrNameLst>
                                      </p:cBhvr>
                                      <p:tavLst>
                                        <p:tav tm="0">
                                          <p:val>
                                            <p:strVal val="hidden"/>
                                          </p:val>
                                        </p:tav>
                                        <p:tav tm="50000">
                                          <p:val>
                                            <p:strVal val="visible"/>
                                          </p:val>
                                        </p:tav>
                                      </p:tavLst>
                                    </p:anim>
                                  </p:childTnLst>
                                </p:cTn>
                              </p:par>
                              <p:par>
                                <p:cTn id="25" presetID="35" presetClass="emph" presetSubtype="0" fill="hold" nodeType="withEffect">
                                  <p:stCondLst>
                                    <p:cond delay="0"/>
                                  </p:stCondLst>
                                  <p:childTnLst>
                                    <p:anim calcmode="discrete" valueType="str">
                                      <p:cBhvr>
                                        <p:cTn id="26" dur="1000" fill="hold"/>
                                        <p:tgtEl>
                                          <p:spTgt spid="106499">
                                            <p:txEl>
                                              <p:pRg st="13" end="13"/>
                                            </p:txEl>
                                          </p:spTgt>
                                        </p:tgtEl>
                                        <p:attrNameLst>
                                          <p:attrName>style.visibility</p:attrName>
                                        </p:attrNameLst>
                                      </p:cBhvr>
                                      <p:tavLst>
                                        <p:tav tm="0">
                                          <p:val>
                                            <p:strVal val="hidden"/>
                                          </p:val>
                                        </p:tav>
                                        <p:tav tm="50000">
                                          <p:val>
                                            <p:strVal val="visible"/>
                                          </p:val>
                                        </p:tav>
                                      </p:tavLst>
                                    </p:anim>
                                  </p:childTnLst>
                                </p:cTn>
                              </p:par>
                              <p:par>
                                <p:cTn id="27" presetID="35" presetClass="emph" presetSubtype="0" fill="hold" nodeType="withEffect">
                                  <p:stCondLst>
                                    <p:cond delay="0"/>
                                  </p:stCondLst>
                                  <p:childTnLst>
                                    <p:anim calcmode="discrete" valueType="str">
                                      <p:cBhvr>
                                        <p:cTn id="28" dur="1000" fill="hold"/>
                                        <p:tgtEl>
                                          <p:spTgt spid="106499">
                                            <p:txEl>
                                              <p:pRg st="14" end="14"/>
                                            </p:txEl>
                                          </p:spTgt>
                                        </p:tgtEl>
                                        <p:attrNameLst>
                                          <p:attrName>style.visibility</p:attrName>
                                        </p:attrNameLst>
                                      </p:cBhvr>
                                      <p:tavLst>
                                        <p:tav tm="0">
                                          <p:val>
                                            <p:strVal val="hidden"/>
                                          </p:val>
                                        </p:tav>
                                        <p:tav tm="50000">
                                          <p:val>
                                            <p:strVal val="visible"/>
                                          </p:val>
                                        </p:tav>
                                      </p:tavLst>
                                    </p:anim>
                                  </p:childTnLst>
                                </p:cTn>
                              </p:par>
                              <p:par>
                                <p:cTn id="29" presetID="35" presetClass="emph" presetSubtype="0" fill="hold" nodeType="withEffect">
                                  <p:stCondLst>
                                    <p:cond delay="0"/>
                                  </p:stCondLst>
                                  <p:childTnLst>
                                    <p:anim calcmode="discrete" valueType="str">
                                      <p:cBhvr>
                                        <p:cTn id="30" dur="1000" fill="hold"/>
                                        <p:tgtEl>
                                          <p:spTgt spid="106499">
                                            <p:txEl>
                                              <p:pRg st="15" end="15"/>
                                            </p:txEl>
                                          </p:spTgt>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vvv.jpg"/>
          <p:cNvPicPr>
            <a:picLocks noChangeAspect="1"/>
          </p:cNvPicPr>
          <p:nvPr/>
        </p:nvPicPr>
        <p:blipFill>
          <a:blip r:embed="rId2" cstate="print"/>
          <a:stretch>
            <a:fillRect/>
          </a:stretch>
        </p:blipFill>
        <p:spPr>
          <a:xfrm>
            <a:off x="377952" y="1707264"/>
            <a:ext cx="4956048" cy="3537960"/>
          </a:xfrm>
          <a:prstGeom prst="rect">
            <a:avLst/>
          </a:prstGeom>
          <a:ln>
            <a:noFill/>
          </a:ln>
          <a:effectLst>
            <a:softEdge rad="112500"/>
          </a:effectLst>
        </p:spPr>
      </p:pic>
      <p:sp>
        <p:nvSpPr>
          <p:cNvPr id="107523" name="Content Placeholder 2"/>
          <p:cNvSpPr>
            <a:spLocks noGrp="1"/>
          </p:cNvSpPr>
          <p:nvPr>
            <p:ph idx="1"/>
          </p:nvPr>
        </p:nvSpPr>
        <p:spPr>
          <a:xfrm>
            <a:off x="381000" y="0"/>
            <a:ext cx="8229600" cy="4525963"/>
          </a:xfrm>
        </p:spPr>
        <p:txBody>
          <a:bodyPr/>
          <a:lstStyle/>
          <a:p>
            <a:pPr algn="r" rtl="1" eaLnBrk="1" hangingPunct="1">
              <a:buFontTx/>
              <a:buNone/>
            </a:pPr>
            <a:r>
              <a:rPr lang="ar-SA" altLang="en-US" sz="3600" smtClean="0">
                <a:solidFill>
                  <a:schemeClr val="bg1"/>
                </a:solidFill>
                <a:cs typeface="B Lotus" pitchFamily="2" charset="-78"/>
              </a:rPr>
              <a:t>4- </a:t>
            </a:r>
            <a:r>
              <a:rPr lang="ar-SA" altLang="en-US" sz="3600" u="sng" smtClean="0">
                <a:solidFill>
                  <a:schemeClr val="bg1"/>
                </a:solidFill>
                <a:cs typeface="B Lotus" pitchFamily="2" charset="-78"/>
              </a:rPr>
              <a:t>بررسي مستندات </a:t>
            </a:r>
            <a:endParaRPr lang="ar-SA" altLang="en-US" sz="3600" smtClean="0">
              <a:solidFill>
                <a:schemeClr val="bg1"/>
              </a:solidFill>
              <a:cs typeface="B Lotus" pitchFamily="2" charset="-78"/>
            </a:endParaRPr>
          </a:p>
          <a:p>
            <a:pPr algn="r" rtl="1" eaLnBrk="1" hangingPunct="1"/>
            <a:r>
              <a:rPr lang="ar-SA" altLang="en-US" smtClean="0">
                <a:cs typeface="B Lotus" pitchFamily="2" charset="-78"/>
              </a:rPr>
              <a:t>نظام نامه كيفيت / طرح (هاي) كيفيت</a:t>
            </a:r>
          </a:p>
          <a:p>
            <a:pPr algn="r" rtl="1" eaLnBrk="1" hangingPunct="1"/>
            <a:r>
              <a:rPr lang="ar-SA" altLang="en-US" smtClean="0">
                <a:cs typeface="B Lotus" pitchFamily="2" charset="-78"/>
              </a:rPr>
              <a:t>روش هاي اجرايي و دستور العمل هاي كاري</a:t>
            </a:r>
          </a:p>
          <a:p>
            <a:pPr algn="r" rtl="1" eaLnBrk="1" hangingPunct="1"/>
            <a:r>
              <a:rPr lang="ar-SA" altLang="en-US" smtClean="0">
                <a:cs typeface="B Lotus" pitchFamily="2" charset="-78"/>
              </a:rPr>
              <a:t>استاندارد ها و مشخصات فني</a:t>
            </a:r>
          </a:p>
          <a:p>
            <a:pPr algn="r" rtl="1" eaLnBrk="1" hangingPunct="1"/>
            <a:r>
              <a:rPr lang="ar-SA" altLang="en-US" smtClean="0">
                <a:cs typeface="B Lotus" pitchFamily="2" charset="-78"/>
              </a:rPr>
              <a:t>قرار دادها / مدارك فروش </a:t>
            </a:r>
          </a:p>
          <a:p>
            <a:pPr algn="r" rtl="1" eaLnBrk="1" hangingPunct="1"/>
            <a:r>
              <a:rPr lang="ar-SA" altLang="en-US" smtClean="0">
                <a:cs typeface="B Lotus" pitchFamily="2" charset="-78"/>
              </a:rPr>
              <a:t>گزارش مميزي هاي قبلي</a:t>
            </a:r>
            <a:r>
              <a:rPr lang="ar-SA" altLang="en-US" sz="2800" smtClean="0">
                <a:cs typeface="B Lotus" pitchFamily="2" charset="-78"/>
              </a:rPr>
              <a:t> </a:t>
            </a:r>
            <a:endParaRPr lang="en-US" altLang="en-US" sz="2800" smtClean="0">
              <a:cs typeface="B Lotus" pitchFamily="2" charset="-78"/>
            </a:endParaRPr>
          </a:p>
          <a:p>
            <a:pPr algn="r" rtl="1" eaLnBrk="1" hangingPunct="1">
              <a:buFontTx/>
              <a:buNone/>
            </a:pPr>
            <a:r>
              <a:rPr lang="ar-SA" altLang="en-US" smtClean="0">
                <a:cs typeface="B Lotus" pitchFamily="2" charset="-78"/>
              </a:rPr>
              <a:t>5- </a:t>
            </a:r>
            <a:r>
              <a:rPr lang="ar-SA" altLang="en-US" sz="2800" u="sng" smtClean="0">
                <a:cs typeface="B Lotus" pitchFamily="2" charset="-78"/>
              </a:rPr>
              <a:t>هماهنگي تيم مميزي</a:t>
            </a:r>
            <a:r>
              <a:rPr lang="ar-SA" altLang="en-US" smtClean="0">
                <a:cs typeface="B Lotus" pitchFamily="2" charset="-78"/>
              </a:rPr>
              <a:t>:</a:t>
            </a:r>
            <a:endParaRPr lang="ar-SA" altLang="en-US" sz="2800" smtClean="0">
              <a:cs typeface="B Lotus" pitchFamily="2" charset="-78"/>
            </a:endParaRPr>
          </a:p>
          <a:p>
            <a:pPr algn="r" rtl="1" eaLnBrk="1" hangingPunct="1">
              <a:buFontTx/>
              <a:buNone/>
            </a:pPr>
            <a:r>
              <a:rPr lang="en-US" altLang="en-US" sz="1800" smtClean="0">
                <a:cs typeface="B Lotus" pitchFamily="2" charset="-78"/>
              </a:rPr>
              <a:t>       </a:t>
            </a:r>
          </a:p>
          <a:p>
            <a:pPr algn="r" rtl="1" eaLnBrk="1" hangingPunct="1">
              <a:buFontTx/>
              <a:buNone/>
            </a:pPr>
            <a:r>
              <a:rPr lang="ar-SA" altLang="en-US" sz="1800" smtClean="0">
                <a:cs typeface="B Lotus" pitchFamily="2" charset="-78"/>
              </a:rPr>
              <a:t>      شامل:</a:t>
            </a:r>
            <a:endParaRPr lang="ar-SA" altLang="en-US" sz="2800" smtClean="0">
              <a:cs typeface="B Lotus" pitchFamily="2" charset="-78"/>
            </a:endParaRPr>
          </a:p>
          <a:p>
            <a:pPr lvl="1" algn="r" rtl="1" eaLnBrk="1" hangingPunct="1"/>
            <a:r>
              <a:rPr lang="ar-SA" altLang="en-US" sz="2400" smtClean="0">
                <a:cs typeface="B Lotus" pitchFamily="2" charset="-78"/>
              </a:rPr>
              <a:t>انتظارات از مميزي</a:t>
            </a:r>
          </a:p>
          <a:p>
            <a:pPr lvl="1" algn="r" rtl="1" eaLnBrk="1" hangingPunct="1"/>
            <a:r>
              <a:rPr lang="ar-SA" altLang="en-US" sz="2400" smtClean="0">
                <a:cs typeface="B Lotus" pitchFamily="2" charset="-78"/>
              </a:rPr>
              <a:t>يافته هاي مميزي (هاي) قبلي</a:t>
            </a:r>
          </a:p>
          <a:p>
            <a:pPr lvl="1" algn="r" rtl="1" eaLnBrk="1" hangingPunct="1"/>
            <a:r>
              <a:rPr lang="ar-SA" altLang="en-US" sz="2400" smtClean="0">
                <a:cs typeface="B Lotus" pitchFamily="2" charset="-78"/>
              </a:rPr>
              <a:t>تقسيم كار</a:t>
            </a:r>
          </a:p>
          <a:p>
            <a:pPr lvl="1" algn="r" rtl="1" eaLnBrk="1" hangingPunct="1"/>
            <a:r>
              <a:rPr lang="ar-SA" altLang="en-US" sz="2400" smtClean="0">
                <a:cs typeface="B Lotus" pitchFamily="2" charset="-78"/>
              </a:rPr>
              <a:t>هر گونه هماهنگي لازم قبل از مميزي</a:t>
            </a:r>
            <a:endParaRPr lang="ar-SA" altLang="en-US" sz="2400" b="1" smtClean="0">
              <a:cs typeface="B Lotus" pitchFamily="2" charset="-78"/>
            </a:endParaRPr>
          </a:p>
          <a:p>
            <a:pPr algn="r" rtl="1" eaLnBrk="1" hangingPunct="1"/>
            <a:endParaRPr lang="ar-SA" altLang="en-US" sz="3600" smtClean="0">
              <a:cs typeface="B Lotus" pitchFamily="2" charset="-78"/>
            </a:endParaRPr>
          </a:p>
        </p:txBody>
      </p:sp>
      <p:pic>
        <p:nvPicPr>
          <p:cNvPr id="110599" name="Picture 7"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7523">
                                            <p:txEl>
                                              <p:pRg st="1" end="1"/>
                                            </p:txEl>
                                          </p:spTgt>
                                        </p:tgtEl>
                                        <p:attrNameLst>
                                          <p:attrName>style.visibility</p:attrName>
                                        </p:attrNameLst>
                                      </p:cBhvr>
                                      <p:to>
                                        <p:strVal val="visible"/>
                                      </p:to>
                                    </p:set>
                                    <p:animEffect transition="in" filter="circle(in)">
                                      <p:cBhvr>
                                        <p:cTn id="7" dur="2000"/>
                                        <p:tgtEl>
                                          <p:spTgt spid="10752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07523">
                                            <p:txEl>
                                              <p:pRg st="2" end="2"/>
                                            </p:txEl>
                                          </p:spTgt>
                                        </p:tgtEl>
                                        <p:attrNameLst>
                                          <p:attrName>style.visibility</p:attrName>
                                        </p:attrNameLst>
                                      </p:cBhvr>
                                      <p:to>
                                        <p:strVal val="visible"/>
                                      </p:to>
                                    </p:set>
                                    <p:animEffect transition="in" filter="circle(in)">
                                      <p:cBhvr>
                                        <p:cTn id="10" dur="2000"/>
                                        <p:tgtEl>
                                          <p:spTgt spid="107523">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07523">
                                            <p:txEl>
                                              <p:pRg st="3" end="3"/>
                                            </p:txEl>
                                          </p:spTgt>
                                        </p:tgtEl>
                                        <p:attrNameLst>
                                          <p:attrName>style.visibility</p:attrName>
                                        </p:attrNameLst>
                                      </p:cBhvr>
                                      <p:to>
                                        <p:strVal val="visible"/>
                                      </p:to>
                                    </p:set>
                                    <p:animEffect transition="in" filter="circle(in)">
                                      <p:cBhvr>
                                        <p:cTn id="13" dur="2000"/>
                                        <p:tgtEl>
                                          <p:spTgt spid="107523">
                                            <p:txEl>
                                              <p:pRg st="3" end="3"/>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07523">
                                            <p:txEl>
                                              <p:pRg st="4" end="4"/>
                                            </p:txEl>
                                          </p:spTgt>
                                        </p:tgtEl>
                                        <p:attrNameLst>
                                          <p:attrName>style.visibility</p:attrName>
                                        </p:attrNameLst>
                                      </p:cBhvr>
                                      <p:to>
                                        <p:strVal val="visible"/>
                                      </p:to>
                                    </p:set>
                                    <p:animEffect transition="in" filter="circle(in)">
                                      <p:cBhvr>
                                        <p:cTn id="16" dur="2000"/>
                                        <p:tgtEl>
                                          <p:spTgt spid="107523">
                                            <p:txEl>
                                              <p:pRg st="4" end="4"/>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107523">
                                            <p:txEl>
                                              <p:pRg st="5" end="5"/>
                                            </p:txEl>
                                          </p:spTgt>
                                        </p:tgtEl>
                                        <p:attrNameLst>
                                          <p:attrName>style.visibility</p:attrName>
                                        </p:attrNameLst>
                                      </p:cBhvr>
                                      <p:to>
                                        <p:strVal val="visible"/>
                                      </p:to>
                                    </p:set>
                                    <p:animEffect transition="in" filter="circle(in)">
                                      <p:cBhvr>
                                        <p:cTn id="19" dur="2000"/>
                                        <p:tgtEl>
                                          <p:spTgt spid="107523">
                                            <p:txEl>
                                              <p:pRg st="5" end="5"/>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5" presetClass="entr" presetSubtype="0" fill="hold" nodeType="clickEffect">
                                  <p:stCondLst>
                                    <p:cond delay="0"/>
                                  </p:stCondLst>
                                  <p:childTnLst>
                                    <p:set>
                                      <p:cBhvr>
                                        <p:cTn id="23" dur="1" fill="hold">
                                          <p:stCondLst>
                                            <p:cond delay="0"/>
                                          </p:stCondLst>
                                        </p:cTn>
                                        <p:tgtEl>
                                          <p:spTgt spid="107523">
                                            <p:txEl>
                                              <p:pRg st="8" end="8"/>
                                            </p:txEl>
                                          </p:spTgt>
                                        </p:tgtEl>
                                        <p:attrNameLst>
                                          <p:attrName>style.visibility</p:attrName>
                                        </p:attrNameLst>
                                      </p:cBhvr>
                                      <p:to>
                                        <p:strVal val="visible"/>
                                      </p:to>
                                    </p:set>
                                    <p:anim calcmode="lin" valueType="num">
                                      <p:cBhvr>
                                        <p:cTn id="24" dur="1000" fill="hold"/>
                                        <p:tgtEl>
                                          <p:spTgt spid="107523">
                                            <p:txEl>
                                              <p:pRg st="8" end="8"/>
                                            </p:txEl>
                                          </p:spTgt>
                                        </p:tgtEl>
                                        <p:attrNameLst>
                                          <p:attrName>ppt_w</p:attrName>
                                        </p:attrNameLst>
                                      </p:cBhvr>
                                      <p:tavLst>
                                        <p:tav tm="0">
                                          <p:val>
                                            <p:fltVal val="0"/>
                                          </p:val>
                                        </p:tav>
                                        <p:tav tm="100000">
                                          <p:val>
                                            <p:strVal val="#ppt_w"/>
                                          </p:val>
                                        </p:tav>
                                      </p:tavLst>
                                    </p:anim>
                                    <p:anim calcmode="lin" valueType="num">
                                      <p:cBhvr>
                                        <p:cTn id="25" dur="1000" fill="hold"/>
                                        <p:tgtEl>
                                          <p:spTgt spid="107523">
                                            <p:txEl>
                                              <p:pRg st="8" end="8"/>
                                            </p:txEl>
                                          </p:spTgt>
                                        </p:tgtEl>
                                        <p:attrNameLst>
                                          <p:attrName>ppt_h</p:attrName>
                                        </p:attrNameLst>
                                      </p:cBhvr>
                                      <p:tavLst>
                                        <p:tav tm="0">
                                          <p:val>
                                            <p:fltVal val="0"/>
                                          </p:val>
                                        </p:tav>
                                        <p:tav tm="100000">
                                          <p:val>
                                            <p:strVal val="#ppt_h"/>
                                          </p:val>
                                        </p:tav>
                                      </p:tavLst>
                                    </p:anim>
                                    <p:anim calcmode="lin" valueType="num">
                                      <p:cBhvr>
                                        <p:cTn id="26" dur="1000" fill="hold"/>
                                        <p:tgtEl>
                                          <p:spTgt spid="107523">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07523">
                                            <p:txEl>
                                              <p:pRg st="8" end="8"/>
                                            </p:txEl>
                                          </p:spTgt>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107523">
                                            <p:txEl>
                                              <p:pRg st="9" end="9"/>
                                            </p:txEl>
                                          </p:spTgt>
                                        </p:tgtEl>
                                        <p:attrNameLst>
                                          <p:attrName>style.visibility</p:attrName>
                                        </p:attrNameLst>
                                      </p:cBhvr>
                                      <p:to>
                                        <p:strVal val="visible"/>
                                      </p:to>
                                    </p:set>
                                    <p:anim calcmode="lin" valueType="num">
                                      <p:cBhvr>
                                        <p:cTn id="30" dur="1000" fill="hold"/>
                                        <p:tgtEl>
                                          <p:spTgt spid="107523">
                                            <p:txEl>
                                              <p:pRg st="9" end="9"/>
                                            </p:txEl>
                                          </p:spTgt>
                                        </p:tgtEl>
                                        <p:attrNameLst>
                                          <p:attrName>ppt_w</p:attrName>
                                        </p:attrNameLst>
                                      </p:cBhvr>
                                      <p:tavLst>
                                        <p:tav tm="0">
                                          <p:val>
                                            <p:fltVal val="0"/>
                                          </p:val>
                                        </p:tav>
                                        <p:tav tm="100000">
                                          <p:val>
                                            <p:strVal val="#ppt_w"/>
                                          </p:val>
                                        </p:tav>
                                      </p:tavLst>
                                    </p:anim>
                                    <p:anim calcmode="lin" valueType="num">
                                      <p:cBhvr>
                                        <p:cTn id="31" dur="1000" fill="hold"/>
                                        <p:tgtEl>
                                          <p:spTgt spid="107523">
                                            <p:txEl>
                                              <p:pRg st="9" end="9"/>
                                            </p:txEl>
                                          </p:spTgt>
                                        </p:tgtEl>
                                        <p:attrNameLst>
                                          <p:attrName>ppt_h</p:attrName>
                                        </p:attrNameLst>
                                      </p:cBhvr>
                                      <p:tavLst>
                                        <p:tav tm="0">
                                          <p:val>
                                            <p:fltVal val="0"/>
                                          </p:val>
                                        </p:tav>
                                        <p:tav tm="100000">
                                          <p:val>
                                            <p:strVal val="#ppt_h"/>
                                          </p:val>
                                        </p:tav>
                                      </p:tavLst>
                                    </p:anim>
                                    <p:anim calcmode="lin" valueType="num">
                                      <p:cBhvr>
                                        <p:cTn id="32" dur="1000" fill="hold"/>
                                        <p:tgtEl>
                                          <p:spTgt spid="107523">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107523">
                                            <p:txEl>
                                              <p:pRg st="9" end="9"/>
                                            </p:txEl>
                                          </p:spTgt>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0"/>
                                  </p:stCondLst>
                                  <p:childTnLst>
                                    <p:set>
                                      <p:cBhvr>
                                        <p:cTn id="35" dur="1" fill="hold">
                                          <p:stCondLst>
                                            <p:cond delay="0"/>
                                          </p:stCondLst>
                                        </p:cTn>
                                        <p:tgtEl>
                                          <p:spTgt spid="107523">
                                            <p:txEl>
                                              <p:pRg st="10" end="10"/>
                                            </p:txEl>
                                          </p:spTgt>
                                        </p:tgtEl>
                                        <p:attrNameLst>
                                          <p:attrName>style.visibility</p:attrName>
                                        </p:attrNameLst>
                                      </p:cBhvr>
                                      <p:to>
                                        <p:strVal val="visible"/>
                                      </p:to>
                                    </p:set>
                                    <p:anim calcmode="lin" valueType="num">
                                      <p:cBhvr>
                                        <p:cTn id="36" dur="1000" fill="hold"/>
                                        <p:tgtEl>
                                          <p:spTgt spid="107523">
                                            <p:txEl>
                                              <p:pRg st="10" end="10"/>
                                            </p:txEl>
                                          </p:spTgt>
                                        </p:tgtEl>
                                        <p:attrNameLst>
                                          <p:attrName>ppt_w</p:attrName>
                                        </p:attrNameLst>
                                      </p:cBhvr>
                                      <p:tavLst>
                                        <p:tav tm="0">
                                          <p:val>
                                            <p:fltVal val="0"/>
                                          </p:val>
                                        </p:tav>
                                        <p:tav tm="100000">
                                          <p:val>
                                            <p:strVal val="#ppt_w"/>
                                          </p:val>
                                        </p:tav>
                                      </p:tavLst>
                                    </p:anim>
                                    <p:anim calcmode="lin" valueType="num">
                                      <p:cBhvr>
                                        <p:cTn id="37" dur="1000" fill="hold"/>
                                        <p:tgtEl>
                                          <p:spTgt spid="107523">
                                            <p:txEl>
                                              <p:pRg st="10" end="10"/>
                                            </p:txEl>
                                          </p:spTgt>
                                        </p:tgtEl>
                                        <p:attrNameLst>
                                          <p:attrName>ppt_h</p:attrName>
                                        </p:attrNameLst>
                                      </p:cBhvr>
                                      <p:tavLst>
                                        <p:tav tm="0">
                                          <p:val>
                                            <p:fltVal val="0"/>
                                          </p:val>
                                        </p:tav>
                                        <p:tav tm="100000">
                                          <p:val>
                                            <p:strVal val="#ppt_h"/>
                                          </p:val>
                                        </p:tav>
                                      </p:tavLst>
                                    </p:anim>
                                    <p:anim calcmode="lin" valueType="num">
                                      <p:cBhvr>
                                        <p:cTn id="38" dur="1000" fill="hold"/>
                                        <p:tgtEl>
                                          <p:spTgt spid="107523">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07523">
                                            <p:txEl>
                                              <p:pRg st="10" end="10"/>
                                            </p:txEl>
                                          </p:spTgt>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0"/>
                                  </p:stCondLst>
                                  <p:childTnLst>
                                    <p:set>
                                      <p:cBhvr>
                                        <p:cTn id="41" dur="1" fill="hold">
                                          <p:stCondLst>
                                            <p:cond delay="0"/>
                                          </p:stCondLst>
                                        </p:cTn>
                                        <p:tgtEl>
                                          <p:spTgt spid="107523">
                                            <p:txEl>
                                              <p:pRg st="11" end="11"/>
                                            </p:txEl>
                                          </p:spTgt>
                                        </p:tgtEl>
                                        <p:attrNameLst>
                                          <p:attrName>style.visibility</p:attrName>
                                        </p:attrNameLst>
                                      </p:cBhvr>
                                      <p:to>
                                        <p:strVal val="visible"/>
                                      </p:to>
                                    </p:set>
                                    <p:anim calcmode="lin" valueType="num">
                                      <p:cBhvr>
                                        <p:cTn id="42" dur="1000" fill="hold"/>
                                        <p:tgtEl>
                                          <p:spTgt spid="107523">
                                            <p:txEl>
                                              <p:pRg st="11" end="11"/>
                                            </p:txEl>
                                          </p:spTgt>
                                        </p:tgtEl>
                                        <p:attrNameLst>
                                          <p:attrName>ppt_w</p:attrName>
                                        </p:attrNameLst>
                                      </p:cBhvr>
                                      <p:tavLst>
                                        <p:tav tm="0">
                                          <p:val>
                                            <p:fltVal val="0"/>
                                          </p:val>
                                        </p:tav>
                                        <p:tav tm="100000">
                                          <p:val>
                                            <p:strVal val="#ppt_w"/>
                                          </p:val>
                                        </p:tav>
                                      </p:tavLst>
                                    </p:anim>
                                    <p:anim calcmode="lin" valueType="num">
                                      <p:cBhvr>
                                        <p:cTn id="43" dur="1000" fill="hold"/>
                                        <p:tgtEl>
                                          <p:spTgt spid="107523">
                                            <p:txEl>
                                              <p:pRg st="11" end="11"/>
                                            </p:txEl>
                                          </p:spTgt>
                                        </p:tgtEl>
                                        <p:attrNameLst>
                                          <p:attrName>ppt_h</p:attrName>
                                        </p:attrNameLst>
                                      </p:cBhvr>
                                      <p:tavLst>
                                        <p:tav tm="0">
                                          <p:val>
                                            <p:fltVal val="0"/>
                                          </p:val>
                                        </p:tav>
                                        <p:tav tm="100000">
                                          <p:val>
                                            <p:strVal val="#ppt_h"/>
                                          </p:val>
                                        </p:tav>
                                      </p:tavLst>
                                    </p:anim>
                                    <p:anim calcmode="lin" valueType="num">
                                      <p:cBhvr>
                                        <p:cTn id="44" dur="1000" fill="hold"/>
                                        <p:tgtEl>
                                          <p:spTgt spid="107523">
                                            <p:txEl>
                                              <p:pRg st="11" end="11"/>
                                            </p:txEl>
                                          </p:spTgt>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07523">
                                            <p:txEl>
                                              <p:pRg st="11" end="11"/>
                                            </p:txEl>
                                          </p:spTgt>
                                        </p:tgtEl>
                                        <p:attrNameLst>
                                          <p:attrName>ppt_y</p:attrName>
                                        </p:attrNameLst>
                                      </p:cBhvr>
                                      <p:tavLst>
                                        <p:tav tm="0" fmla="#ppt_y+(sin(-2*pi*(1-$))*-#ppt_x+cos(-2*pi*(1-$))*(1-#ppt_y))*(1-$)">
                                          <p:val>
                                            <p:fltVal val="0"/>
                                          </p:val>
                                        </p:tav>
                                        <p:tav tm="100000">
                                          <p:val>
                                            <p:fltVal val="1"/>
                                          </p:val>
                                        </p:tav>
                                      </p:tavLst>
                                    </p:anim>
                                  </p:childTnLst>
                                </p:cTn>
                              </p:par>
                              <p:par>
                                <p:cTn id="46" presetID="15" presetClass="entr" presetSubtype="0" fill="hold" nodeType="withEffect">
                                  <p:stCondLst>
                                    <p:cond delay="0"/>
                                  </p:stCondLst>
                                  <p:childTnLst>
                                    <p:set>
                                      <p:cBhvr>
                                        <p:cTn id="47" dur="1" fill="hold">
                                          <p:stCondLst>
                                            <p:cond delay="0"/>
                                          </p:stCondLst>
                                        </p:cTn>
                                        <p:tgtEl>
                                          <p:spTgt spid="107523">
                                            <p:txEl>
                                              <p:pRg st="12" end="12"/>
                                            </p:txEl>
                                          </p:spTgt>
                                        </p:tgtEl>
                                        <p:attrNameLst>
                                          <p:attrName>style.visibility</p:attrName>
                                        </p:attrNameLst>
                                      </p:cBhvr>
                                      <p:to>
                                        <p:strVal val="visible"/>
                                      </p:to>
                                    </p:set>
                                    <p:anim calcmode="lin" valueType="num">
                                      <p:cBhvr>
                                        <p:cTn id="48" dur="1000" fill="hold"/>
                                        <p:tgtEl>
                                          <p:spTgt spid="107523">
                                            <p:txEl>
                                              <p:pRg st="12" end="12"/>
                                            </p:txEl>
                                          </p:spTgt>
                                        </p:tgtEl>
                                        <p:attrNameLst>
                                          <p:attrName>ppt_w</p:attrName>
                                        </p:attrNameLst>
                                      </p:cBhvr>
                                      <p:tavLst>
                                        <p:tav tm="0">
                                          <p:val>
                                            <p:fltVal val="0"/>
                                          </p:val>
                                        </p:tav>
                                        <p:tav tm="100000">
                                          <p:val>
                                            <p:strVal val="#ppt_w"/>
                                          </p:val>
                                        </p:tav>
                                      </p:tavLst>
                                    </p:anim>
                                    <p:anim calcmode="lin" valueType="num">
                                      <p:cBhvr>
                                        <p:cTn id="49" dur="1000" fill="hold"/>
                                        <p:tgtEl>
                                          <p:spTgt spid="107523">
                                            <p:txEl>
                                              <p:pRg st="12" end="12"/>
                                            </p:txEl>
                                          </p:spTgt>
                                        </p:tgtEl>
                                        <p:attrNameLst>
                                          <p:attrName>ppt_h</p:attrName>
                                        </p:attrNameLst>
                                      </p:cBhvr>
                                      <p:tavLst>
                                        <p:tav tm="0">
                                          <p:val>
                                            <p:fltVal val="0"/>
                                          </p:val>
                                        </p:tav>
                                        <p:tav tm="100000">
                                          <p:val>
                                            <p:strVal val="#ppt_h"/>
                                          </p:val>
                                        </p:tav>
                                      </p:tavLst>
                                    </p:anim>
                                    <p:anim calcmode="lin" valueType="num">
                                      <p:cBhvr>
                                        <p:cTn id="50" dur="1000" fill="hold"/>
                                        <p:tgtEl>
                                          <p:spTgt spid="107523">
                                            <p:txEl>
                                              <p:pRg st="12" end="12"/>
                                            </p:txEl>
                                          </p:spTgt>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107523">
                                            <p:txEl>
                                              <p:pRg st="12" end="1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882checklist.jpg"/>
          <p:cNvPicPr>
            <a:picLocks noChangeAspect="1"/>
          </p:cNvPicPr>
          <p:nvPr/>
        </p:nvPicPr>
        <p:blipFill>
          <a:blip r:embed="rId3" cstate="print">
            <a:lum bright="21000"/>
          </a:blip>
          <a:stretch>
            <a:fillRect/>
          </a:stretch>
        </p:blipFill>
        <p:spPr>
          <a:xfrm>
            <a:off x="914400" y="1752600"/>
            <a:ext cx="5105400" cy="4376057"/>
          </a:xfrm>
          <a:prstGeom prst="rect">
            <a:avLst/>
          </a:prstGeom>
          <a:ln>
            <a:noFill/>
          </a:ln>
          <a:effectLst>
            <a:softEdge rad="112500"/>
          </a:effectLst>
        </p:spPr>
      </p:pic>
      <p:sp>
        <p:nvSpPr>
          <p:cNvPr id="5" name="Rectangle 4"/>
          <p:cNvSpPr/>
          <p:nvPr/>
        </p:nvSpPr>
        <p:spPr>
          <a:xfrm>
            <a:off x="0" y="0"/>
            <a:ext cx="9144000" cy="7416800"/>
          </a:xfrm>
          <a:prstGeom prst="rect">
            <a:avLst/>
          </a:prstGeom>
        </p:spPr>
        <p:txBody>
          <a:bodyPr>
            <a:spAutoFit/>
          </a:bodyPr>
          <a:lstStyle/>
          <a:p>
            <a:pPr algn="r" rtl="1">
              <a:defRPr/>
            </a:pPr>
            <a:r>
              <a:rPr lang="ar-SA" altLang="en-US" sz="2800" b="1" dirty="0">
                <a:latin typeface="Arial" charset="0"/>
                <a:cs typeface="B Lotus" pitchFamily="2" charset="-78"/>
              </a:rPr>
              <a:t>6- </a:t>
            </a:r>
            <a:r>
              <a:rPr lang="ar-SA" altLang="en-US" sz="2800" b="1" u="sng" dirty="0">
                <a:latin typeface="Arial" charset="0"/>
                <a:cs typeface="B Lotus" pitchFamily="2" charset="-78"/>
              </a:rPr>
              <a:t>تهيه چك ليستهاي مميزي</a:t>
            </a:r>
            <a:r>
              <a:rPr lang="ar-SA" altLang="en-US" sz="2800" b="1" dirty="0">
                <a:latin typeface="Arial" charset="0"/>
                <a:cs typeface="B Lotus" pitchFamily="2" charset="-78"/>
              </a:rPr>
              <a:t> :</a:t>
            </a:r>
            <a:endParaRPr lang="en-US" altLang="en-US" sz="2800" b="1" dirty="0">
              <a:latin typeface="Arial" charset="0"/>
              <a:cs typeface="B Lotus" pitchFamily="2" charset="-78"/>
            </a:endParaRPr>
          </a:p>
          <a:p>
            <a:pPr algn="r" rtl="1">
              <a:defRPr/>
            </a:pPr>
            <a:endParaRPr lang="ar-SA" altLang="en-US" sz="2800" b="1" u="sng" dirty="0">
              <a:latin typeface="Arial" charset="0"/>
              <a:cs typeface="B Lotus" pitchFamily="2" charset="-78"/>
            </a:endParaRPr>
          </a:p>
          <a:p>
            <a:pPr algn="r" rtl="1">
              <a:defRPr/>
            </a:pPr>
            <a:r>
              <a:rPr lang="ar-SA" altLang="en-US" sz="2800" b="1" dirty="0">
                <a:latin typeface="Arial" charset="0"/>
                <a:cs typeface="B Lotus" pitchFamily="2" charset="-78"/>
              </a:rPr>
              <a:t>	</a:t>
            </a:r>
            <a:r>
              <a:rPr lang="ar-SA" altLang="en-US" sz="2400" b="1" dirty="0">
                <a:latin typeface="Arial" charset="0"/>
                <a:cs typeface="B Lotus" pitchFamily="2" charset="-78"/>
              </a:rPr>
              <a:t>مزايا:</a:t>
            </a:r>
            <a:endParaRPr lang="en-US" altLang="en-US" sz="2400" b="1" dirty="0">
              <a:latin typeface="Arial" charset="0"/>
              <a:cs typeface="B Lotus" pitchFamily="2" charset="-78"/>
            </a:endParaRPr>
          </a:p>
          <a:p>
            <a:pPr algn="r" rtl="1">
              <a:defRPr/>
            </a:pPr>
            <a:endParaRPr lang="ar-SA" altLang="en-US" sz="2800" b="1" dirty="0">
              <a:latin typeface="Arial" charset="0"/>
              <a:cs typeface="B Lotus" pitchFamily="2" charset="-78"/>
            </a:endParaRPr>
          </a:p>
          <a:p>
            <a:pPr marL="914400" lvl="1" indent="-457200" algn="r" rtl="1">
              <a:buFont typeface="+mj-lt"/>
              <a:buAutoNum type="arabicPeriod"/>
              <a:defRPr/>
            </a:pPr>
            <a:r>
              <a:rPr lang="ar-SA" altLang="en-US" sz="2000" b="1" dirty="0">
                <a:latin typeface="Arial" charset="0"/>
                <a:cs typeface="B Lotus" pitchFamily="2" charset="-78"/>
              </a:rPr>
              <a:t>روشن ساختن هدف ها</a:t>
            </a:r>
          </a:p>
          <a:p>
            <a:pPr marL="914400" lvl="1" indent="-457200" algn="r" rtl="1">
              <a:buFont typeface="+mj-lt"/>
              <a:buAutoNum type="arabicPeriod"/>
              <a:defRPr/>
            </a:pPr>
            <a:r>
              <a:rPr lang="ar-SA" altLang="en-US" sz="2000" b="1" dirty="0">
                <a:latin typeface="Arial" charset="0"/>
                <a:cs typeface="B Lotus" pitchFamily="2" charset="-78"/>
              </a:rPr>
              <a:t>نشانه داشتن برنامه مشخص</a:t>
            </a:r>
          </a:p>
          <a:p>
            <a:pPr marL="914400" lvl="1" indent="-457200" algn="r" rtl="1">
              <a:buFont typeface="+mj-lt"/>
              <a:buAutoNum type="arabicPeriod"/>
              <a:defRPr/>
            </a:pPr>
            <a:r>
              <a:rPr lang="ar-SA" altLang="en-US" sz="2000" b="1" dirty="0">
                <a:latin typeface="Arial" charset="0"/>
                <a:cs typeface="B Lotus" pitchFamily="2" charset="-78"/>
              </a:rPr>
              <a:t>حفظ آهنگ وتداوم مميزي</a:t>
            </a:r>
          </a:p>
          <a:p>
            <a:pPr marL="914400" lvl="1" indent="-457200" algn="r" rtl="1">
              <a:buFont typeface="+mj-lt"/>
              <a:buAutoNum type="arabicPeriod"/>
              <a:defRPr/>
            </a:pPr>
            <a:r>
              <a:rPr lang="ar-SA" altLang="en-US" sz="2000" b="1" dirty="0">
                <a:latin typeface="Arial" charset="0"/>
                <a:cs typeface="B Lotus" pitchFamily="2" charset="-78"/>
              </a:rPr>
              <a:t>كاهش استرس و فشار كار</a:t>
            </a:r>
          </a:p>
          <a:p>
            <a:pPr marL="914400" lvl="1" indent="-457200" algn="r" rtl="1">
              <a:buFont typeface="+mj-lt"/>
              <a:buAutoNum type="arabicPeriod"/>
              <a:defRPr/>
            </a:pPr>
            <a:r>
              <a:rPr lang="ar-SA" altLang="en-US" sz="2000" b="1" dirty="0">
                <a:latin typeface="Arial" charset="0"/>
                <a:cs typeface="B Lotus" pitchFamily="2" charset="-78"/>
              </a:rPr>
              <a:t>ياد آوري شخصي</a:t>
            </a:r>
            <a:endParaRPr lang="en-US" altLang="en-US" sz="2000" b="1" dirty="0">
              <a:latin typeface="Arial" charset="0"/>
              <a:cs typeface="B Lotus" pitchFamily="2" charset="-78"/>
            </a:endParaRPr>
          </a:p>
          <a:p>
            <a:pPr algn="r" rtl="1">
              <a:defRPr/>
            </a:pPr>
            <a:endParaRPr lang="en-US" altLang="en-US" sz="2400" b="1" dirty="0">
              <a:latin typeface="Arial" charset="0"/>
              <a:cs typeface="B Lotus" pitchFamily="2" charset="-78"/>
            </a:endParaRPr>
          </a:p>
          <a:p>
            <a:pPr algn="r" rtl="1">
              <a:defRPr/>
            </a:pPr>
            <a:r>
              <a:rPr lang="ar-SA" altLang="en-US" sz="2400" b="1" dirty="0">
                <a:latin typeface="Arial" charset="0"/>
                <a:cs typeface="B Lotus" pitchFamily="2" charset="-78"/>
              </a:rPr>
              <a:t>نكات مهم براي كارايي :</a:t>
            </a:r>
            <a:endParaRPr lang="ar-SA" altLang="en-US" sz="2800" dirty="0">
              <a:latin typeface="Arial" charset="0"/>
              <a:cs typeface="B Lotus" pitchFamily="2" charset="-78"/>
            </a:endParaRPr>
          </a:p>
          <a:p>
            <a:pPr algn="r" rtl="1">
              <a:buFont typeface="Wingdings" pitchFamily="2" charset="2"/>
              <a:buChar char="§"/>
              <a:defRPr/>
            </a:pPr>
            <a:r>
              <a:rPr lang="ar-SA" altLang="en-US" sz="2400" dirty="0">
                <a:latin typeface="Arial" charset="0"/>
                <a:cs typeface="B Lotus" pitchFamily="2" charset="-78"/>
              </a:rPr>
              <a:t>پرسشها از مستندات مربوطه استخراج شوند</a:t>
            </a:r>
            <a:r>
              <a:rPr lang="en-US" altLang="en-US" sz="2400" dirty="0">
                <a:latin typeface="Arial" charset="0"/>
                <a:cs typeface="B Lotus" pitchFamily="2" charset="-78"/>
              </a:rPr>
              <a:t>.</a:t>
            </a:r>
            <a:endParaRPr lang="ar-SA" altLang="en-US" sz="2400" dirty="0">
              <a:latin typeface="Arial" charset="0"/>
              <a:cs typeface="B Lotus" pitchFamily="2" charset="-78"/>
            </a:endParaRPr>
          </a:p>
          <a:p>
            <a:pPr algn="r" rtl="1">
              <a:buFont typeface="Wingdings" pitchFamily="2" charset="2"/>
              <a:buChar char="§"/>
              <a:defRPr/>
            </a:pPr>
            <a:r>
              <a:rPr lang="ar-SA" altLang="en-US" sz="2400" dirty="0">
                <a:latin typeface="Arial" charset="0"/>
                <a:cs typeface="B Lotus" pitchFamily="2" charset="-78"/>
              </a:rPr>
              <a:t>موضوع بررسي به وضوح در پرسشها بيان شود</a:t>
            </a:r>
            <a:r>
              <a:rPr lang="en-US" altLang="en-US" sz="2400" dirty="0">
                <a:latin typeface="Arial" charset="0"/>
                <a:cs typeface="B Lotus" pitchFamily="2" charset="-78"/>
              </a:rPr>
              <a:t>.</a:t>
            </a:r>
            <a:endParaRPr lang="ar-SA" altLang="en-US" sz="2400" dirty="0">
              <a:latin typeface="Arial" charset="0"/>
              <a:cs typeface="B Lotus" pitchFamily="2" charset="-78"/>
            </a:endParaRPr>
          </a:p>
          <a:p>
            <a:pPr algn="r" rtl="1">
              <a:buFont typeface="Wingdings" pitchFamily="2" charset="2"/>
              <a:buChar char="§"/>
              <a:defRPr/>
            </a:pPr>
            <a:r>
              <a:rPr lang="ar-SA" altLang="en-US" sz="2400" dirty="0">
                <a:latin typeface="Arial" charset="0"/>
                <a:cs typeface="B Lotus" pitchFamily="2" charset="-78"/>
              </a:rPr>
              <a:t>پرسش خود كفا باشند</a:t>
            </a:r>
            <a:r>
              <a:rPr lang="en-US" altLang="en-US" sz="2400" dirty="0">
                <a:latin typeface="Arial" charset="0"/>
                <a:cs typeface="B Lotus" pitchFamily="2" charset="-78"/>
              </a:rPr>
              <a:t>.</a:t>
            </a:r>
            <a:endParaRPr lang="ar-SA" altLang="en-US" sz="2400" dirty="0">
              <a:latin typeface="Arial" charset="0"/>
              <a:cs typeface="B Lotus" pitchFamily="2" charset="-78"/>
            </a:endParaRPr>
          </a:p>
          <a:p>
            <a:pPr algn="r" rtl="1">
              <a:buFont typeface="Wingdings" pitchFamily="2" charset="2"/>
              <a:buChar char="§"/>
              <a:defRPr/>
            </a:pPr>
            <a:r>
              <a:rPr lang="ar-SA" altLang="en-US" sz="2400" dirty="0">
                <a:latin typeface="Arial" charset="0"/>
                <a:cs typeface="B Lotus" pitchFamily="2" charset="-78"/>
              </a:rPr>
              <a:t>مخاطب پرسشها خود مميز است</a:t>
            </a:r>
            <a:r>
              <a:rPr lang="en-US" altLang="en-US" sz="2400" dirty="0">
                <a:latin typeface="Arial" charset="0"/>
                <a:cs typeface="B Lotus" pitchFamily="2" charset="-78"/>
              </a:rPr>
              <a:t>.</a:t>
            </a:r>
            <a:endParaRPr lang="ar-SA" altLang="en-US" sz="2400" dirty="0">
              <a:latin typeface="Arial" charset="0"/>
              <a:cs typeface="B Lotus" pitchFamily="2" charset="-78"/>
            </a:endParaRPr>
          </a:p>
          <a:p>
            <a:pPr algn="r" rtl="1">
              <a:buFont typeface="Wingdings" pitchFamily="2" charset="2"/>
              <a:buChar char="§"/>
              <a:defRPr/>
            </a:pPr>
            <a:r>
              <a:rPr lang="ar-SA" altLang="en-US" sz="2400" dirty="0">
                <a:latin typeface="Arial" charset="0"/>
                <a:cs typeface="B Lotus" pitchFamily="2" charset="-78"/>
              </a:rPr>
              <a:t>مبتني بر چك ليستهاي قبلي</a:t>
            </a:r>
          </a:p>
          <a:p>
            <a:pPr algn="r" rtl="1">
              <a:buFont typeface="Wingdings" pitchFamily="2" charset="2"/>
              <a:buChar char="§"/>
              <a:defRPr/>
            </a:pPr>
            <a:r>
              <a:rPr lang="ar-SA" altLang="en-US" sz="2400" dirty="0">
                <a:latin typeface="Arial" charset="0"/>
                <a:cs typeface="B Lotus" pitchFamily="2" charset="-78"/>
              </a:rPr>
              <a:t>در پرسشها شواهد عيني مورد نظر مورد اشاره واقع شوند</a:t>
            </a:r>
            <a:r>
              <a:rPr lang="en-US" altLang="en-US" sz="2400" dirty="0">
                <a:latin typeface="Arial" charset="0"/>
                <a:cs typeface="B Lotus" pitchFamily="2" charset="-78"/>
              </a:rPr>
              <a:t>.</a:t>
            </a:r>
            <a:endParaRPr lang="ar-SA" altLang="en-US" sz="2400" dirty="0">
              <a:latin typeface="Arial" charset="0"/>
              <a:cs typeface="B Lotus" pitchFamily="2" charset="-78"/>
            </a:endParaRPr>
          </a:p>
          <a:p>
            <a:pPr lvl="1" algn="r" rtl="1">
              <a:defRPr/>
            </a:pPr>
            <a:endParaRPr lang="ar-SA" altLang="en-US" sz="2400" dirty="0">
              <a:latin typeface="Arial" charset="0"/>
              <a:cs typeface="B Lotus" pitchFamily="2" charset="-78"/>
            </a:endParaRPr>
          </a:p>
          <a:p>
            <a:pPr lvl="1" algn="r" rtl="1">
              <a:defRPr/>
            </a:pPr>
            <a:r>
              <a:rPr lang="ar-SA" altLang="en-US" sz="2400" b="1" dirty="0">
                <a:latin typeface="Arial" charset="0"/>
                <a:cs typeface="B Lotus" pitchFamily="2" charset="-78"/>
              </a:rPr>
              <a:t> </a:t>
            </a:r>
            <a:endParaRPr lang="en-US" altLang="en-US" sz="2400" b="1" dirty="0">
              <a:latin typeface="Arial" charset="0"/>
              <a:cs typeface="B Lotus" pitchFamily="2" charset="-78"/>
            </a:endParaRPr>
          </a:p>
          <a:p>
            <a:pPr lvl="1" algn="r" rtl="1">
              <a:defRPr/>
            </a:pPr>
            <a:endParaRPr lang="ar-SA" altLang="en-US" sz="2400" b="1" dirty="0">
              <a:latin typeface="Arial" charset="0"/>
              <a:cs typeface="B Lotus" pitchFamily="2" charset="-78"/>
            </a:endParaRPr>
          </a:p>
        </p:txBody>
      </p:sp>
      <p:sp>
        <p:nvSpPr>
          <p:cNvPr id="108549" name="TextBox 5"/>
          <p:cNvSpPr txBox="1">
            <a:spLocks noChangeArrowheads="1"/>
          </p:cNvSpPr>
          <p:nvPr/>
        </p:nvSpPr>
        <p:spPr bwMode="auto">
          <a:xfrm>
            <a:off x="762000" y="533400"/>
            <a:ext cx="3429000" cy="3386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eaLnBrk="1" hangingPunct="1"/>
            <a:r>
              <a:rPr lang="ar-SA" altLang="en-US" sz="2400" b="1">
                <a:cs typeface="B Lotus" pitchFamily="2" charset="-78"/>
              </a:rPr>
              <a:t>هدف از تهيه:</a:t>
            </a:r>
            <a:endParaRPr lang="en-US" altLang="en-US" sz="2400" b="1">
              <a:cs typeface="B Lotus" pitchFamily="2" charset="-78"/>
            </a:endParaRPr>
          </a:p>
          <a:p>
            <a:pPr algn="r" rtl="1" eaLnBrk="1" hangingPunct="1"/>
            <a:endParaRPr lang="ar-SA" altLang="en-US" sz="2800">
              <a:cs typeface="B Lotus" pitchFamily="2" charset="-78"/>
            </a:endParaRPr>
          </a:p>
          <a:p>
            <a:pPr lvl="1" algn="r" rtl="1" eaLnBrk="1" hangingPunct="1"/>
            <a:r>
              <a:rPr lang="ar-SA" altLang="en-US" sz="2400">
                <a:cs typeface="B Lotus" pitchFamily="2" charset="-78"/>
              </a:rPr>
              <a:t>كنترل عمق، آهنگ و تداوم مميزي</a:t>
            </a:r>
          </a:p>
          <a:p>
            <a:pPr lvl="1" algn="r" rtl="1" eaLnBrk="1" hangingPunct="1"/>
            <a:r>
              <a:rPr lang="ar-SA" altLang="en-US" sz="2400">
                <a:cs typeface="B Lotus" pitchFamily="2" charset="-78"/>
              </a:rPr>
              <a:t>اطمينان نسبت به پوشش كامل هدف ها</a:t>
            </a:r>
          </a:p>
          <a:p>
            <a:pPr lvl="1" algn="r" rtl="1" eaLnBrk="1" hangingPunct="1"/>
            <a:r>
              <a:rPr lang="ar-SA" altLang="en-US" sz="2400">
                <a:cs typeface="B Lotus" pitchFamily="2" charset="-78"/>
              </a:rPr>
              <a:t>حفظ سوابق براي مراجعات بعدي</a:t>
            </a:r>
            <a:endParaRPr lang="ar-SA" altLang="en-US" sz="2400" b="1">
              <a:cs typeface="B Lotus" pitchFamily="2" charset="-78"/>
            </a:endParaRPr>
          </a:p>
          <a:p>
            <a:pPr eaLnBrk="1" hangingPunct="1"/>
            <a:endParaRPr lang="en-US"/>
          </a:p>
        </p:txBody>
      </p:sp>
      <p:sp>
        <p:nvSpPr>
          <p:cNvPr id="108550" name="TextBox 6"/>
          <p:cNvSpPr txBox="1">
            <a:spLocks noChangeArrowheads="1"/>
          </p:cNvSpPr>
          <p:nvPr/>
        </p:nvSpPr>
        <p:spPr bwMode="auto">
          <a:xfrm>
            <a:off x="914400" y="3810000"/>
            <a:ext cx="2743200"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eaLnBrk="1" hangingPunct="1"/>
            <a:r>
              <a:rPr lang="ar-SA" altLang="en-US" sz="2400" b="1">
                <a:cs typeface="B Lotus" pitchFamily="2" charset="-78"/>
              </a:rPr>
              <a:t>مسؤوليت تهيه:</a:t>
            </a:r>
            <a:endParaRPr lang="ar-SA" altLang="en-US" sz="2800" b="1">
              <a:cs typeface="B Lotus" pitchFamily="2" charset="-78"/>
            </a:endParaRPr>
          </a:p>
          <a:p>
            <a:pPr lvl="1" algn="r" rtl="1" eaLnBrk="1" hangingPunct="1"/>
            <a:r>
              <a:rPr lang="ar-SA" altLang="en-US" sz="2400">
                <a:cs typeface="B Lotus" pitchFamily="2" charset="-78"/>
              </a:rPr>
              <a:t>هريك از مميزان</a:t>
            </a:r>
            <a:endParaRPr lang="en-US" altLang="en-US" sz="2400">
              <a:cs typeface="B Lotus" pitchFamily="2" charset="-78"/>
            </a:endParaRPr>
          </a:p>
        </p:txBody>
      </p:sp>
      <p:pic>
        <p:nvPicPr>
          <p:cNvPr id="111625" name="Picture 9"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2520950" y="583088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
                                            <p:txEl>
                                              <p:pRg st="2" end="2"/>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anim calcmode="lin" valueType="num">
                                      <p:cBhvr additive="base">
                                        <p:cTn id="11" dur="50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5">
                                            <p:txEl>
                                              <p:pRg st="4" end="4"/>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anim calcmode="lin" valueType="num">
                                      <p:cBhvr additive="base">
                                        <p:cTn id="15" dur="50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5">
                                            <p:txEl>
                                              <p:pRg st="5" end="5"/>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5">
                                            <p:txEl>
                                              <p:pRg st="6" end="6"/>
                                            </p:txEl>
                                          </p:spTgt>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anim calcmode="lin" valueType="num">
                                      <p:cBhvr additive="base">
                                        <p:cTn id="23" dur="50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5">
                                            <p:txEl>
                                              <p:pRg st="7" end="7"/>
                                            </p:txEl>
                                          </p:spTgt>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 calcmode="lin" valueType="num">
                                      <p:cBhvr additive="base">
                                        <p:cTn id="27" dur="50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108549">
                                            <p:txEl>
                                              <p:pRg st="0" end="0"/>
                                            </p:txEl>
                                          </p:spTgt>
                                        </p:tgtEl>
                                        <p:attrNameLst>
                                          <p:attrName>style.visibility</p:attrName>
                                        </p:attrNameLst>
                                      </p:cBhvr>
                                      <p:to>
                                        <p:strVal val="visible"/>
                                      </p:to>
                                    </p:set>
                                    <p:animEffect transition="in" filter="blinds(horizontal)">
                                      <p:cBhvr>
                                        <p:cTn id="33" dur="500"/>
                                        <p:tgtEl>
                                          <p:spTgt spid="108549">
                                            <p:txEl>
                                              <p:pRg st="0" end="0"/>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08549">
                                            <p:txEl>
                                              <p:pRg st="2" end="2"/>
                                            </p:txEl>
                                          </p:spTgt>
                                        </p:tgtEl>
                                        <p:attrNameLst>
                                          <p:attrName>style.visibility</p:attrName>
                                        </p:attrNameLst>
                                      </p:cBhvr>
                                      <p:to>
                                        <p:strVal val="visible"/>
                                      </p:to>
                                    </p:set>
                                    <p:animEffect transition="in" filter="blinds(horizontal)">
                                      <p:cBhvr>
                                        <p:cTn id="36" dur="500"/>
                                        <p:tgtEl>
                                          <p:spTgt spid="108549">
                                            <p:txEl>
                                              <p:pRg st="2" end="2"/>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108549">
                                            <p:txEl>
                                              <p:pRg st="3" end="3"/>
                                            </p:txEl>
                                          </p:spTgt>
                                        </p:tgtEl>
                                        <p:attrNameLst>
                                          <p:attrName>style.visibility</p:attrName>
                                        </p:attrNameLst>
                                      </p:cBhvr>
                                      <p:to>
                                        <p:strVal val="visible"/>
                                      </p:to>
                                    </p:set>
                                    <p:animEffect transition="in" filter="blinds(horizontal)">
                                      <p:cBhvr>
                                        <p:cTn id="39" dur="500"/>
                                        <p:tgtEl>
                                          <p:spTgt spid="108549">
                                            <p:txEl>
                                              <p:pRg st="3" end="3"/>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108549">
                                            <p:txEl>
                                              <p:pRg st="4" end="4"/>
                                            </p:txEl>
                                          </p:spTgt>
                                        </p:tgtEl>
                                        <p:attrNameLst>
                                          <p:attrName>style.visibility</p:attrName>
                                        </p:attrNameLst>
                                      </p:cBhvr>
                                      <p:to>
                                        <p:strVal val="visible"/>
                                      </p:to>
                                    </p:set>
                                    <p:animEffect transition="in" filter="blinds(horizontal)">
                                      <p:cBhvr>
                                        <p:cTn id="42" dur="500"/>
                                        <p:tgtEl>
                                          <p:spTgt spid="108549">
                                            <p:txEl>
                                              <p:pRg st="4" end="4"/>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ntr" presetSubtype="0" fill="hold" nodeType="clickEffect">
                                  <p:stCondLst>
                                    <p:cond delay="0"/>
                                  </p:stCondLst>
                                  <p:childTnLst>
                                    <p:set>
                                      <p:cBhvr>
                                        <p:cTn id="46" dur="1" fill="hold">
                                          <p:stCondLst>
                                            <p:cond delay="0"/>
                                          </p:stCondLst>
                                        </p:cTn>
                                        <p:tgtEl>
                                          <p:spTgt spid="5">
                                            <p:txEl>
                                              <p:pRg st="10" end="10"/>
                                            </p:txEl>
                                          </p:spTgt>
                                        </p:tgtEl>
                                        <p:attrNameLst>
                                          <p:attrName>style.visibility</p:attrName>
                                        </p:attrNameLst>
                                      </p:cBhvr>
                                      <p:to>
                                        <p:strVal val="visible"/>
                                      </p:to>
                                    </p:set>
                                    <p:anim calcmode="lin" valueType="num">
                                      <p:cBhvr>
                                        <p:cTn id="47" dur="1000" fill="hold"/>
                                        <p:tgtEl>
                                          <p:spTgt spid="5">
                                            <p:txEl>
                                              <p:pRg st="10" end="10"/>
                                            </p:txEl>
                                          </p:spTgt>
                                        </p:tgtEl>
                                        <p:attrNameLst>
                                          <p:attrName>ppt_w</p:attrName>
                                        </p:attrNameLst>
                                      </p:cBhvr>
                                      <p:tavLst>
                                        <p:tav tm="0">
                                          <p:val>
                                            <p:fltVal val="0"/>
                                          </p:val>
                                        </p:tav>
                                        <p:tav tm="100000">
                                          <p:val>
                                            <p:strVal val="#ppt_w"/>
                                          </p:val>
                                        </p:tav>
                                      </p:tavLst>
                                    </p:anim>
                                    <p:anim calcmode="lin" valueType="num">
                                      <p:cBhvr>
                                        <p:cTn id="48" dur="1000" fill="hold"/>
                                        <p:tgtEl>
                                          <p:spTgt spid="5">
                                            <p:txEl>
                                              <p:pRg st="10" end="10"/>
                                            </p:txEl>
                                          </p:spTgt>
                                        </p:tgtEl>
                                        <p:attrNameLst>
                                          <p:attrName>ppt_h</p:attrName>
                                        </p:attrNameLst>
                                      </p:cBhvr>
                                      <p:tavLst>
                                        <p:tav tm="0">
                                          <p:val>
                                            <p:fltVal val="0"/>
                                          </p:val>
                                        </p:tav>
                                        <p:tav tm="100000">
                                          <p:val>
                                            <p:strVal val="#ppt_h"/>
                                          </p:val>
                                        </p:tav>
                                      </p:tavLst>
                                    </p:anim>
                                    <p:anim calcmode="lin" valueType="num">
                                      <p:cBhvr>
                                        <p:cTn id="49" dur="1000" fill="hold"/>
                                        <p:tgtEl>
                                          <p:spTgt spid="5">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5">
                                            <p:txEl>
                                              <p:pRg st="10" end="10"/>
                                            </p:txEl>
                                          </p:spTgt>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5">
                                            <p:txEl>
                                              <p:pRg st="11" end="11"/>
                                            </p:txEl>
                                          </p:spTgt>
                                        </p:tgtEl>
                                        <p:attrNameLst>
                                          <p:attrName>style.visibility</p:attrName>
                                        </p:attrNameLst>
                                      </p:cBhvr>
                                      <p:to>
                                        <p:strVal val="visible"/>
                                      </p:to>
                                    </p:set>
                                    <p:anim calcmode="lin" valueType="num">
                                      <p:cBhvr>
                                        <p:cTn id="53" dur="1000" fill="hold"/>
                                        <p:tgtEl>
                                          <p:spTgt spid="5">
                                            <p:txEl>
                                              <p:pRg st="11" end="11"/>
                                            </p:txEl>
                                          </p:spTgt>
                                        </p:tgtEl>
                                        <p:attrNameLst>
                                          <p:attrName>ppt_w</p:attrName>
                                        </p:attrNameLst>
                                      </p:cBhvr>
                                      <p:tavLst>
                                        <p:tav tm="0">
                                          <p:val>
                                            <p:fltVal val="0"/>
                                          </p:val>
                                        </p:tav>
                                        <p:tav tm="100000">
                                          <p:val>
                                            <p:strVal val="#ppt_w"/>
                                          </p:val>
                                        </p:tav>
                                      </p:tavLst>
                                    </p:anim>
                                    <p:anim calcmode="lin" valueType="num">
                                      <p:cBhvr>
                                        <p:cTn id="54" dur="1000" fill="hold"/>
                                        <p:tgtEl>
                                          <p:spTgt spid="5">
                                            <p:txEl>
                                              <p:pRg st="11" end="11"/>
                                            </p:txEl>
                                          </p:spTgt>
                                        </p:tgtEl>
                                        <p:attrNameLst>
                                          <p:attrName>ppt_h</p:attrName>
                                        </p:attrNameLst>
                                      </p:cBhvr>
                                      <p:tavLst>
                                        <p:tav tm="0">
                                          <p:val>
                                            <p:fltVal val="0"/>
                                          </p:val>
                                        </p:tav>
                                        <p:tav tm="100000">
                                          <p:val>
                                            <p:strVal val="#ppt_h"/>
                                          </p:val>
                                        </p:tav>
                                      </p:tavLst>
                                    </p:anim>
                                    <p:anim calcmode="lin" valueType="num">
                                      <p:cBhvr>
                                        <p:cTn id="55" dur="1000" fill="hold"/>
                                        <p:tgtEl>
                                          <p:spTgt spid="5">
                                            <p:txEl>
                                              <p:pRg st="11" end="11"/>
                                            </p:txEl>
                                          </p:spTgt>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5">
                                            <p:txEl>
                                              <p:pRg st="11" end="11"/>
                                            </p:txEl>
                                          </p:spTgt>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5">
                                            <p:txEl>
                                              <p:pRg st="12" end="12"/>
                                            </p:txEl>
                                          </p:spTgt>
                                        </p:tgtEl>
                                        <p:attrNameLst>
                                          <p:attrName>style.visibility</p:attrName>
                                        </p:attrNameLst>
                                      </p:cBhvr>
                                      <p:to>
                                        <p:strVal val="visible"/>
                                      </p:to>
                                    </p:set>
                                    <p:anim calcmode="lin" valueType="num">
                                      <p:cBhvr>
                                        <p:cTn id="59" dur="1000" fill="hold"/>
                                        <p:tgtEl>
                                          <p:spTgt spid="5">
                                            <p:txEl>
                                              <p:pRg st="12" end="12"/>
                                            </p:txEl>
                                          </p:spTgt>
                                        </p:tgtEl>
                                        <p:attrNameLst>
                                          <p:attrName>ppt_w</p:attrName>
                                        </p:attrNameLst>
                                      </p:cBhvr>
                                      <p:tavLst>
                                        <p:tav tm="0">
                                          <p:val>
                                            <p:fltVal val="0"/>
                                          </p:val>
                                        </p:tav>
                                        <p:tav tm="100000">
                                          <p:val>
                                            <p:strVal val="#ppt_w"/>
                                          </p:val>
                                        </p:tav>
                                      </p:tavLst>
                                    </p:anim>
                                    <p:anim calcmode="lin" valueType="num">
                                      <p:cBhvr>
                                        <p:cTn id="60" dur="1000" fill="hold"/>
                                        <p:tgtEl>
                                          <p:spTgt spid="5">
                                            <p:txEl>
                                              <p:pRg st="12" end="12"/>
                                            </p:txEl>
                                          </p:spTgt>
                                        </p:tgtEl>
                                        <p:attrNameLst>
                                          <p:attrName>ppt_h</p:attrName>
                                        </p:attrNameLst>
                                      </p:cBhvr>
                                      <p:tavLst>
                                        <p:tav tm="0">
                                          <p:val>
                                            <p:fltVal val="0"/>
                                          </p:val>
                                        </p:tav>
                                        <p:tav tm="100000">
                                          <p:val>
                                            <p:strVal val="#ppt_h"/>
                                          </p:val>
                                        </p:tav>
                                      </p:tavLst>
                                    </p:anim>
                                    <p:anim calcmode="lin" valueType="num">
                                      <p:cBhvr>
                                        <p:cTn id="61" dur="1000" fill="hold"/>
                                        <p:tgtEl>
                                          <p:spTgt spid="5">
                                            <p:txEl>
                                              <p:pRg st="12" end="12"/>
                                            </p:txEl>
                                          </p:spTgt>
                                        </p:tgtEl>
                                        <p:attrNameLst>
                                          <p:attrName>ppt_x</p:attrName>
                                        </p:attrNameLst>
                                      </p:cBhvr>
                                      <p:tavLst>
                                        <p:tav tm="0" fmla="#ppt_x+(cos(-2*pi*(1-$))*-#ppt_x-sin(-2*pi*(1-$))*(1-#ppt_y))*(1-$)">
                                          <p:val>
                                            <p:fltVal val="0"/>
                                          </p:val>
                                        </p:tav>
                                        <p:tav tm="100000">
                                          <p:val>
                                            <p:fltVal val="1"/>
                                          </p:val>
                                        </p:tav>
                                      </p:tavLst>
                                    </p:anim>
                                    <p:anim calcmode="lin" valueType="num">
                                      <p:cBhvr>
                                        <p:cTn id="62" dur="1000" fill="hold"/>
                                        <p:tgtEl>
                                          <p:spTgt spid="5">
                                            <p:txEl>
                                              <p:pRg st="12" end="12"/>
                                            </p:txEl>
                                          </p:spTgt>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nodeType="withEffect">
                                  <p:stCondLst>
                                    <p:cond delay="0"/>
                                  </p:stCondLst>
                                  <p:childTnLst>
                                    <p:set>
                                      <p:cBhvr>
                                        <p:cTn id="64" dur="1" fill="hold">
                                          <p:stCondLst>
                                            <p:cond delay="0"/>
                                          </p:stCondLst>
                                        </p:cTn>
                                        <p:tgtEl>
                                          <p:spTgt spid="5">
                                            <p:txEl>
                                              <p:pRg st="13" end="13"/>
                                            </p:txEl>
                                          </p:spTgt>
                                        </p:tgtEl>
                                        <p:attrNameLst>
                                          <p:attrName>style.visibility</p:attrName>
                                        </p:attrNameLst>
                                      </p:cBhvr>
                                      <p:to>
                                        <p:strVal val="visible"/>
                                      </p:to>
                                    </p:set>
                                    <p:anim calcmode="lin" valueType="num">
                                      <p:cBhvr>
                                        <p:cTn id="65" dur="1000" fill="hold"/>
                                        <p:tgtEl>
                                          <p:spTgt spid="5">
                                            <p:txEl>
                                              <p:pRg st="13" end="13"/>
                                            </p:txEl>
                                          </p:spTgt>
                                        </p:tgtEl>
                                        <p:attrNameLst>
                                          <p:attrName>ppt_w</p:attrName>
                                        </p:attrNameLst>
                                      </p:cBhvr>
                                      <p:tavLst>
                                        <p:tav tm="0">
                                          <p:val>
                                            <p:fltVal val="0"/>
                                          </p:val>
                                        </p:tav>
                                        <p:tav tm="100000">
                                          <p:val>
                                            <p:strVal val="#ppt_w"/>
                                          </p:val>
                                        </p:tav>
                                      </p:tavLst>
                                    </p:anim>
                                    <p:anim calcmode="lin" valueType="num">
                                      <p:cBhvr>
                                        <p:cTn id="66" dur="1000" fill="hold"/>
                                        <p:tgtEl>
                                          <p:spTgt spid="5">
                                            <p:txEl>
                                              <p:pRg st="13" end="13"/>
                                            </p:txEl>
                                          </p:spTgt>
                                        </p:tgtEl>
                                        <p:attrNameLst>
                                          <p:attrName>ppt_h</p:attrName>
                                        </p:attrNameLst>
                                      </p:cBhvr>
                                      <p:tavLst>
                                        <p:tav tm="0">
                                          <p:val>
                                            <p:fltVal val="0"/>
                                          </p:val>
                                        </p:tav>
                                        <p:tav tm="100000">
                                          <p:val>
                                            <p:strVal val="#ppt_h"/>
                                          </p:val>
                                        </p:tav>
                                      </p:tavLst>
                                    </p:anim>
                                    <p:anim calcmode="lin" valueType="num">
                                      <p:cBhvr>
                                        <p:cTn id="67" dur="1000" fill="hold"/>
                                        <p:tgtEl>
                                          <p:spTgt spid="5">
                                            <p:txEl>
                                              <p:pRg st="13" end="13"/>
                                            </p:txEl>
                                          </p:spTgt>
                                        </p:tgtEl>
                                        <p:attrNameLst>
                                          <p:attrName>ppt_x</p:attrName>
                                        </p:attrNameLst>
                                      </p:cBhvr>
                                      <p:tavLst>
                                        <p:tav tm="0" fmla="#ppt_x+(cos(-2*pi*(1-$))*-#ppt_x-sin(-2*pi*(1-$))*(1-#ppt_y))*(1-$)">
                                          <p:val>
                                            <p:fltVal val="0"/>
                                          </p:val>
                                        </p:tav>
                                        <p:tav tm="100000">
                                          <p:val>
                                            <p:fltVal val="1"/>
                                          </p:val>
                                        </p:tav>
                                      </p:tavLst>
                                    </p:anim>
                                    <p:anim calcmode="lin" valueType="num">
                                      <p:cBhvr>
                                        <p:cTn id="68" dur="1000" fill="hold"/>
                                        <p:tgtEl>
                                          <p:spTgt spid="5">
                                            <p:txEl>
                                              <p:pRg st="13" end="13"/>
                                            </p:txEl>
                                          </p:spTgt>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nodeType="withEffect">
                                  <p:stCondLst>
                                    <p:cond delay="0"/>
                                  </p:stCondLst>
                                  <p:childTnLst>
                                    <p:set>
                                      <p:cBhvr>
                                        <p:cTn id="70" dur="1" fill="hold">
                                          <p:stCondLst>
                                            <p:cond delay="0"/>
                                          </p:stCondLst>
                                        </p:cTn>
                                        <p:tgtEl>
                                          <p:spTgt spid="5">
                                            <p:txEl>
                                              <p:pRg st="14" end="14"/>
                                            </p:txEl>
                                          </p:spTgt>
                                        </p:tgtEl>
                                        <p:attrNameLst>
                                          <p:attrName>style.visibility</p:attrName>
                                        </p:attrNameLst>
                                      </p:cBhvr>
                                      <p:to>
                                        <p:strVal val="visible"/>
                                      </p:to>
                                    </p:set>
                                    <p:anim calcmode="lin" valueType="num">
                                      <p:cBhvr>
                                        <p:cTn id="71" dur="1000" fill="hold"/>
                                        <p:tgtEl>
                                          <p:spTgt spid="5">
                                            <p:txEl>
                                              <p:pRg st="14" end="14"/>
                                            </p:txEl>
                                          </p:spTgt>
                                        </p:tgtEl>
                                        <p:attrNameLst>
                                          <p:attrName>ppt_w</p:attrName>
                                        </p:attrNameLst>
                                      </p:cBhvr>
                                      <p:tavLst>
                                        <p:tav tm="0">
                                          <p:val>
                                            <p:fltVal val="0"/>
                                          </p:val>
                                        </p:tav>
                                        <p:tav tm="100000">
                                          <p:val>
                                            <p:strVal val="#ppt_w"/>
                                          </p:val>
                                        </p:tav>
                                      </p:tavLst>
                                    </p:anim>
                                    <p:anim calcmode="lin" valueType="num">
                                      <p:cBhvr>
                                        <p:cTn id="72" dur="1000" fill="hold"/>
                                        <p:tgtEl>
                                          <p:spTgt spid="5">
                                            <p:txEl>
                                              <p:pRg st="14" end="14"/>
                                            </p:txEl>
                                          </p:spTgt>
                                        </p:tgtEl>
                                        <p:attrNameLst>
                                          <p:attrName>ppt_h</p:attrName>
                                        </p:attrNameLst>
                                      </p:cBhvr>
                                      <p:tavLst>
                                        <p:tav tm="0">
                                          <p:val>
                                            <p:fltVal val="0"/>
                                          </p:val>
                                        </p:tav>
                                        <p:tav tm="100000">
                                          <p:val>
                                            <p:strVal val="#ppt_h"/>
                                          </p:val>
                                        </p:tav>
                                      </p:tavLst>
                                    </p:anim>
                                    <p:anim calcmode="lin" valueType="num">
                                      <p:cBhvr>
                                        <p:cTn id="73" dur="1000" fill="hold"/>
                                        <p:tgtEl>
                                          <p:spTgt spid="5">
                                            <p:txEl>
                                              <p:pRg st="14" end="14"/>
                                            </p:txEl>
                                          </p:spTgt>
                                        </p:tgtEl>
                                        <p:attrNameLst>
                                          <p:attrName>ppt_x</p:attrName>
                                        </p:attrNameLst>
                                      </p:cBhvr>
                                      <p:tavLst>
                                        <p:tav tm="0" fmla="#ppt_x+(cos(-2*pi*(1-$))*-#ppt_x-sin(-2*pi*(1-$))*(1-#ppt_y))*(1-$)">
                                          <p:val>
                                            <p:fltVal val="0"/>
                                          </p:val>
                                        </p:tav>
                                        <p:tav tm="100000">
                                          <p:val>
                                            <p:fltVal val="1"/>
                                          </p:val>
                                        </p:tav>
                                      </p:tavLst>
                                    </p:anim>
                                    <p:anim calcmode="lin" valueType="num">
                                      <p:cBhvr>
                                        <p:cTn id="74" dur="1000" fill="hold"/>
                                        <p:tgtEl>
                                          <p:spTgt spid="5">
                                            <p:txEl>
                                              <p:pRg st="14" end="14"/>
                                            </p:txEl>
                                          </p:spTgt>
                                        </p:tgtEl>
                                        <p:attrNameLst>
                                          <p:attrName>ppt_y</p:attrName>
                                        </p:attrNameLst>
                                      </p:cBhvr>
                                      <p:tavLst>
                                        <p:tav tm="0" fmla="#ppt_y+(sin(-2*pi*(1-$))*-#ppt_x+cos(-2*pi*(1-$))*(1-#ppt_y))*(1-$)">
                                          <p:val>
                                            <p:fltVal val="0"/>
                                          </p:val>
                                        </p:tav>
                                        <p:tav tm="100000">
                                          <p:val>
                                            <p:fltVal val="1"/>
                                          </p:val>
                                        </p:tav>
                                      </p:tavLst>
                                    </p:anim>
                                  </p:childTnLst>
                                </p:cTn>
                              </p:par>
                              <p:par>
                                <p:cTn id="75" presetID="15" presetClass="entr" presetSubtype="0" fill="hold" nodeType="withEffect">
                                  <p:stCondLst>
                                    <p:cond delay="0"/>
                                  </p:stCondLst>
                                  <p:childTnLst>
                                    <p:set>
                                      <p:cBhvr>
                                        <p:cTn id="76" dur="1" fill="hold">
                                          <p:stCondLst>
                                            <p:cond delay="0"/>
                                          </p:stCondLst>
                                        </p:cTn>
                                        <p:tgtEl>
                                          <p:spTgt spid="5">
                                            <p:txEl>
                                              <p:pRg st="15" end="15"/>
                                            </p:txEl>
                                          </p:spTgt>
                                        </p:tgtEl>
                                        <p:attrNameLst>
                                          <p:attrName>style.visibility</p:attrName>
                                        </p:attrNameLst>
                                      </p:cBhvr>
                                      <p:to>
                                        <p:strVal val="visible"/>
                                      </p:to>
                                    </p:set>
                                    <p:anim calcmode="lin" valueType="num">
                                      <p:cBhvr>
                                        <p:cTn id="77" dur="1000" fill="hold"/>
                                        <p:tgtEl>
                                          <p:spTgt spid="5">
                                            <p:txEl>
                                              <p:pRg st="15" end="15"/>
                                            </p:txEl>
                                          </p:spTgt>
                                        </p:tgtEl>
                                        <p:attrNameLst>
                                          <p:attrName>ppt_w</p:attrName>
                                        </p:attrNameLst>
                                      </p:cBhvr>
                                      <p:tavLst>
                                        <p:tav tm="0">
                                          <p:val>
                                            <p:fltVal val="0"/>
                                          </p:val>
                                        </p:tav>
                                        <p:tav tm="100000">
                                          <p:val>
                                            <p:strVal val="#ppt_w"/>
                                          </p:val>
                                        </p:tav>
                                      </p:tavLst>
                                    </p:anim>
                                    <p:anim calcmode="lin" valueType="num">
                                      <p:cBhvr>
                                        <p:cTn id="78" dur="1000" fill="hold"/>
                                        <p:tgtEl>
                                          <p:spTgt spid="5">
                                            <p:txEl>
                                              <p:pRg st="15" end="15"/>
                                            </p:txEl>
                                          </p:spTgt>
                                        </p:tgtEl>
                                        <p:attrNameLst>
                                          <p:attrName>ppt_h</p:attrName>
                                        </p:attrNameLst>
                                      </p:cBhvr>
                                      <p:tavLst>
                                        <p:tav tm="0">
                                          <p:val>
                                            <p:fltVal val="0"/>
                                          </p:val>
                                        </p:tav>
                                        <p:tav tm="100000">
                                          <p:val>
                                            <p:strVal val="#ppt_h"/>
                                          </p:val>
                                        </p:tav>
                                      </p:tavLst>
                                    </p:anim>
                                    <p:anim calcmode="lin" valueType="num">
                                      <p:cBhvr>
                                        <p:cTn id="79" dur="1000" fill="hold"/>
                                        <p:tgtEl>
                                          <p:spTgt spid="5">
                                            <p:txEl>
                                              <p:pRg st="15" end="15"/>
                                            </p:txEl>
                                          </p:spTgt>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5">
                                            <p:txEl>
                                              <p:pRg st="15" end="15"/>
                                            </p:txEl>
                                          </p:spTgt>
                                        </p:tgtEl>
                                        <p:attrNameLst>
                                          <p:attrName>ppt_y</p:attrName>
                                        </p:attrNameLst>
                                      </p:cBhvr>
                                      <p:tavLst>
                                        <p:tav tm="0" fmla="#ppt_y+(sin(-2*pi*(1-$))*-#ppt_x+cos(-2*pi*(1-$))*(1-#ppt_y))*(1-$)">
                                          <p:val>
                                            <p:fltVal val="0"/>
                                          </p:val>
                                        </p:tav>
                                        <p:tav tm="100000">
                                          <p:val>
                                            <p:fltVal val="1"/>
                                          </p:val>
                                        </p:tav>
                                      </p:tavLst>
                                    </p:anim>
                                  </p:childTnLst>
                                </p:cTn>
                              </p:par>
                              <p:par>
                                <p:cTn id="81" presetID="15" presetClass="entr" presetSubtype="0" fill="hold" nodeType="withEffect">
                                  <p:stCondLst>
                                    <p:cond delay="0"/>
                                  </p:stCondLst>
                                  <p:childTnLst>
                                    <p:set>
                                      <p:cBhvr>
                                        <p:cTn id="82" dur="1" fill="hold">
                                          <p:stCondLst>
                                            <p:cond delay="0"/>
                                          </p:stCondLst>
                                        </p:cTn>
                                        <p:tgtEl>
                                          <p:spTgt spid="5">
                                            <p:txEl>
                                              <p:pRg st="16" end="16"/>
                                            </p:txEl>
                                          </p:spTgt>
                                        </p:tgtEl>
                                        <p:attrNameLst>
                                          <p:attrName>style.visibility</p:attrName>
                                        </p:attrNameLst>
                                      </p:cBhvr>
                                      <p:to>
                                        <p:strVal val="visible"/>
                                      </p:to>
                                    </p:set>
                                    <p:anim calcmode="lin" valueType="num">
                                      <p:cBhvr>
                                        <p:cTn id="83" dur="1000" fill="hold"/>
                                        <p:tgtEl>
                                          <p:spTgt spid="5">
                                            <p:txEl>
                                              <p:pRg st="16" end="16"/>
                                            </p:txEl>
                                          </p:spTgt>
                                        </p:tgtEl>
                                        <p:attrNameLst>
                                          <p:attrName>ppt_w</p:attrName>
                                        </p:attrNameLst>
                                      </p:cBhvr>
                                      <p:tavLst>
                                        <p:tav tm="0">
                                          <p:val>
                                            <p:fltVal val="0"/>
                                          </p:val>
                                        </p:tav>
                                        <p:tav tm="100000">
                                          <p:val>
                                            <p:strVal val="#ppt_w"/>
                                          </p:val>
                                        </p:tav>
                                      </p:tavLst>
                                    </p:anim>
                                    <p:anim calcmode="lin" valueType="num">
                                      <p:cBhvr>
                                        <p:cTn id="84" dur="1000" fill="hold"/>
                                        <p:tgtEl>
                                          <p:spTgt spid="5">
                                            <p:txEl>
                                              <p:pRg st="16" end="16"/>
                                            </p:txEl>
                                          </p:spTgt>
                                        </p:tgtEl>
                                        <p:attrNameLst>
                                          <p:attrName>ppt_h</p:attrName>
                                        </p:attrNameLst>
                                      </p:cBhvr>
                                      <p:tavLst>
                                        <p:tav tm="0">
                                          <p:val>
                                            <p:fltVal val="0"/>
                                          </p:val>
                                        </p:tav>
                                        <p:tav tm="100000">
                                          <p:val>
                                            <p:strVal val="#ppt_h"/>
                                          </p:val>
                                        </p:tav>
                                      </p:tavLst>
                                    </p:anim>
                                    <p:anim calcmode="lin" valueType="num">
                                      <p:cBhvr>
                                        <p:cTn id="85" dur="1000" fill="hold"/>
                                        <p:tgtEl>
                                          <p:spTgt spid="5">
                                            <p:txEl>
                                              <p:pRg st="16" end="16"/>
                                            </p:txEl>
                                          </p:spTgt>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5">
                                            <p:txEl>
                                              <p:pRg st="16" end="1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53" presetClass="entr" presetSubtype="0" fill="hold" grpId="0" nodeType="clickEffect">
                                  <p:stCondLst>
                                    <p:cond delay="0"/>
                                  </p:stCondLst>
                                  <p:childTnLst>
                                    <p:set>
                                      <p:cBhvr>
                                        <p:cTn id="90" dur="1" fill="hold">
                                          <p:stCondLst>
                                            <p:cond delay="0"/>
                                          </p:stCondLst>
                                        </p:cTn>
                                        <p:tgtEl>
                                          <p:spTgt spid="108550"/>
                                        </p:tgtEl>
                                        <p:attrNameLst>
                                          <p:attrName>style.visibility</p:attrName>
                                        </p:attrNameLst>
                                      </p:cBhvr>
                                      <p:to>
                                        <p:strVal val="visible"/>
                                      </p:to>
                                    </p:set>
                                    <p:anim calcmode="lin" valueType="num">
                                      <p:cBhvr>
                                        <p:cTn id="91" dur="500" fill="hold"/>
                                        <p:tgtEl>
                                          <p:spTgt spid="108550"/>
                                        </p:tgtEl>
                                        <p:attrNameLst>
                                          <p:attrName>ppt_w</p:attrName>
                                        </p:attrNameLst>
                                      </p:cBhvr>
                                      <p:tavLst>
                                        <p:tav tm="0">
                                          <p:val>
                                            <p:fltVal val="0"/>
                                          </p:val>
                                        </p:tav>
                                        <p:tav tm="100000">
                                          <p:val>
                                            <p:strVal val="#ppt_w"/>
                                          </p:val>
                                        </p:tav>
                                      </p:tavLst>
                                    </p:anim>
                                    <p:anim calcmode="lin" valueType="num">
                                      <p:cBhvr>
                                        <p:cTn id="92" dur="500" fill="hold"/>
                                        <p:tgtEl>
                                          <p:spTgt spid="108550"/>
                                        </p:tgtEl>
                                        <p:attrNameLst>
                                          <p:attrName>ppt_h</p:attrName>
                                        </p:attrNameLst>
                                      </p:cBhvr>
                                      <p:tavLst>
                                        <p:tav tm="0">
                                          <p:val>
                                            <p:fltVal val="0"/>
                                          </p:val>
                                        </p:tav>
                                        <p:tav tm="100000">
                                          <p:val>
                                            <p:strVal val="#ppt_h"/>
                                          </p:val>
                                        </p:tav>
                                      </p:tavLst>
                                    </p:anim>
                                    <p:animEffect transition="in" filter="fade">
                                      <p:cBhvr>
                                        <p:cTn id="93" dur="500"/>
                                        <p:tgtEl>
                                          <p:spTgt spid="108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0"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79400" y="444500"/>
            <a:ext cx="8420100" cy="1320800"/>
          </a:xfrm>
          <a:prstGeom prst="rect">
            <a:avLst/>
          </a:prstGeom>
          <a:noFill/>
          <a:ln w="9525">
            <a:noFill/>
            <a:miter lim="800000"/>
            <a:headEnd/>
            <a:tailEnd/>
          </a:ln>
        </p:spPr>
        <p:txBody>
          <a:bodyPr lIns="91436" tIns="45718" rIns="91436" bIns="45718"/>
          <a:lstStyle/>
          <a:p>
            <a:pPr algn="r">
              <a:defRPr/>
            </a:pPr>
            <a:r>
              <a:rPr lang="ar-SA" altLang="en-US" sz="4400" b="1" dirty="0">
                <a:latin typeface="+mj-lt"/>
                <a:ea typeface="+mj-ea"/>
                <a:cs typeface="B Lotus" pitchFamily="2" charset="-78"/>
              </a:rPr>
              <a:t>مميـزي در محـل</a:t>
            </a:r>
            <a:endParaRPr lang="en-US" altLang="en-US" sz="4400" b="1" dirty="0">
              <a:latin typeface="+mj-lt"/>
              <a:ea typeface="+mj-ea"/>
              <a:cs typeface="B Lotus" pitchFamily="2" charset="-78"/>
            </a:endParaRPr>
          </a:p>
        </p:txBody>
      </p:sp>
      <p:sp>
        <p:nvSpPr>
          <p:cNvPr id="5" name="Rectangle 3"/>
          <p:cNvSpPr txBox="1">
            <a:spLocks noChangeArrowheads="1"/>
          </p:cNvSpPr>
          <p:nvPr/>
        </p:nvSpPr>
        <p:spPr bwMode="auto">
          <a:xfrm>
            <a:off x="3789363" y="2347913"/>
            <a:ext cx="5157787" cy="3438525"/>
          </a:xfrm>
          <a:prstGeom prst="rect">
            <a:avLst/>
          </a:prstGeom>
          <a:noFill/>
          <a:ln>
            <a:miter lim="800000"/>
            <a:headEnd/>
            <a:tailEnd/>
          </a:ln>
        </p:spPr>
        <p:txBody>
          <a:bodyPr lIns="91436" tIns="45718" rIns="91436" bIns="45718"/>
          <a:lstStyle/>
          <a:p>
            <a:pPr marL="342900" indent="-342900" algn="ctr" rtl="1">
              <a:spcBef>
                <a:spcPct val="20000"/>
              </a:spcBef>
              <a:defRPr/>
            </a:pPr>
            <a:r>
              <a:rPr lang="ar-SA" altLang="en-US" sz="2400" b="1" u="sng" dirty="0">
                <a:latin typeface="+mn-lt"/>
                <a:cs typeface="B Lotus" pitchFamily="2" charset="-78"/>
              </a:rPr>
              <a:t>هدف از برگزاري جلسه افتتاحيه</a:t>
            </a:r>
            <a:r>
              <a:rPr lang="ar-SA" altLang="en-US" sz="2400" b="1" dirty="0">
                <a:latin typeface="+mn-lt"/>
                <a:cs typeface="B Lotus" pitchFamily="2" charset="-78"/>
              </a:rPr>
              <a:t>:</a:t>
            </a:r>
          </a:p>
          <a:p>
            <a:pPr marL="342900" indent="-342900" algn="ctr" rtl="1">
              <a:spcBef>
                <a:spcPct val="20000"/>
              </a:spcBef>
              <a:defRPr/>
            </a:pPr>
            <a:r>
              <a:rPr lang="ar-SA" altLang="en-US" sz="1600" dirty="0">
                <a:latin typeface="+mn-lt"/>
                <a:cs typeface="B Lotus" pitchFamily="2" charset="-78"/>
              </a:rPr>
              <a:t>(رسمي يا غير رسمي)</a:t>
            </a:r>
          </a:p>
          <a:p>
            <a:pPr marL="342900" indent="-342900" algn="ctr" rtl="1">
              <a:spcBef>
                <a:spcPct val="20000"/>
              </a:spcBef>
              <a:defRPr/>
            </a:pPr>
            <a:r>
              <a:rPr lang="ar-SA" altLang="en-US" sz="1600" dirty="0">
                <a:latin typeface="+mn-lt"/>
                <a:cs typeface="B Lotus" pitchFamily="2" charset="-78"/>
              </a:rPr>
              <a:t>(ترجيحاً در حضور نماينده مديريت)</a:t>
            </a:r>
          </a:p>
          <a:p>
            <a:pPr marL="342900" indent="-342900" rtl="1">
              <a:spcBef>
                <a:spcPct val="20000"/>
              </a:spcBef>
              <a:buFont typeface="Arial" pitchFamily="34" charset="0"/>
              <a:buChar char="•"/>
              <a:defRPr/>
            </a:pPr>
            <a:r>
              <a:rPr lang="ar-SA" altLang="en-US" sz="2400" dirty="0">
                <a:latin typeface="+mn-lt"/>
                <a:cs typeface="B Lotus" pitchFamily="2" charset="-78"/>
              </a:rPr>
              <a:t>معرفي سرمميز و تيم مميزي</a:t>
            </a:r>
          </a:p>
          <a:p>
            <a:pPr marL="342900" indent="-342900" rtl="1">
              <a:spcBef>
                <a:spcPct val="20000"/>
              </a:spcBef>
              <a:buFont typeface="Arial" pitchFamily="34" charset="0"/>
              <a:buChar char="•"/>
              <a:defRPr/>
            </a:pPr>
            <a:r>
              <a:rPr lang="ar-SA" altLang="en-US" sz="2400" dirty="0">
                <a:latin typeface="+mn-lt"/>
                <a:cs typeface="B Lotus" pitchFamily="2" charset="-78"/>
              </a:rPr>
              <a:t>اعلام هدف و برنامه مميزي</a:t>
            </a:r>
          </a:p>
          <a:p>
            <a:pPr marL="342900" indent="-342900" rtl="1">
              <a:spcBef>
                <a:spcPct val="20000"/>
              </a:spcBef>
              <a:buFont typeface="Arial" pitchFamily="34" charset="0"/>
              <a:buChar char="•"/>
              <a:defRPr/>
            </a:pPr>
            <a:r>
              <a:rPr lang="ar-SA" altLang="en-US" sz="2400" dirty="0">
                <a:latin typeface="+mn-lt"/>
                <a:cs typeface="B Lotus" pitchFamily="2" charset="-78"/>
              </a:rPr>
              <a:t>تعيين زمان جلسه اختتاميه</a:t>
            </a:r>
          </a:p>
          <a:p>
            <a:pPr marL="342900" indent="-342900" rtl="1">
              <a:spcBef>
                <a:spcPct val="20000"/>
              </a:spcBef>
              <a:buFont typeface="Arial" pitchFamily="34" charset="0"/>
              <a:buChar char="•"/>
              <a:defRPr/>
            </a:pPr>
            <a:r>
              <a:rPr lang="ar-SA" altLang="en-US" sz="2400" dirty="0">
                <a:latin typeface="+mn-lt"/>
                <a:cs typeface="B Lotus" pitchFamily="2" charset="-78"/>
              </a:rPr>
              <a:t>ترتيب بازديد اوليه( در صورت نياز)</a:t>
            </a:r>
            <a:endParaRPr lang="ar-SA" altLang="en-US" sz="3200" b="1" dirty="0">
              <a:latin typeface="+mn-lt"/>
              <a:cs typeface="B Lotus" pitchFamily="2" charset="-78"/>
            </a:endParaRPr>
          </a:p>
        </p:txBody>
      </p:sp>
      <p:sp>
        <p:nvSpPr>
          <p:cNvPr id="6" name="Rectangle 4"/>
          <p:cNvSpPr>
            <a:spLocks noChangeArrowheads="1"/>
          </p:cNvSpPr>
          <p:nvPr/>
        </p:nvSpPr>
        <p:spPr bwMode="auto">
          <a:xfrm>
            <a:off x="609600" y="3810000"/>
            <a:ext cx="2393950" cy="2286000"/>
          </a:xfrm>
          <a:prstGeom prst="rect">
            <a:avLst/>
          </a:prstGeom>
          <a:solidFill>
            <a:srgbClr val="FFFFFF"/>
          </a:solidFill>
          <a:ln w="9525">
            <a:solidFill>
              <a:schemeClr val="tx1"/>
            </a:solidFill>
            <a:miter lim="800000"/>
            <a:headEnd/>
            <a:tailEnd/>
          </a:ln>
          <a:effectLst>
            <a:outerShdw dist="107763" dir="2700000" algn="ctr" rotWithShape="0">
              <a:schemeClr val="bg2"/>
            </a:outerShdw>
          </a:effectLst>
        </p:spPr>
        <p:txBody>
          <a:bodyPr lIns="91436" tIns="45718" rIns="91436" bIns="45718"/>
          <a:lstStyle/>
          <a:p>
            <a:pPr eaLnBrk="0" hangingPunct="0">
              <a:defRPr/>
            </a:pPr>
            <a:endParaRPr lang="en-US" altLang="en-US" sz="2000" b="1" dirty="0">
              <a:latin typeface="Times New Roman" pitchFamily="18" charset="0"/>
              <a:cs typeface="B Lotus" pitchFamily="2" charset="-78"/>
            </a:endParaRPr>
          </a:p>
          <a:p>
            <a:pPr algn="r" rtl="1" eaLnBrk="0" hangingPunct="0">
              <a:defRPr/>
            </a:pPr>
            <a:r>
              <a:rPr lang="ar-SA" altLang="en-US" sz="2000" b="1" dirty="0">
                <a:latin typeface="Times New Roman" pitchFamily="18" charset="0"/>
                <a:cs typeface="B Lotus" pitchFamily="2" charset="-78"/>
              </a:rPr>
              <a:t>جلسه افتتاحيه</a:t>
            </a:r>
            <a:endParaRPr lang="ar-SA" altLang="en-US" dirty="0">
              <a:latin typeface="Times New Roman" pitchFamily="18" charset="0"/>
              <a:cs typeface="B Lotus" pitchFamily="2" charset="-78"/>
            </a:endParaRPr>
          </a:p>
          <a:p>
            <a:pPr algn="r" rtl="1" eaLnBrk="0" hangingPunct="0">
              <a:defRPr/>
            </a:pPr>
            <a:r>
              <a:rPr lang="ar-SA" altLang="en-US" sz="2000" b="1" u="sng" dirty="0">
                <a:latin typeface="Times New Roman" pitchFamily="18" charset="0"/>
                <a:cs typeface="B Lotus" pitchFamily="2" charset="-78"/>
              </a:rPr>
              <a:t>انجام مميزي</a:t>
            </a:r>
          </a:p>
          <a:p>
            <a:pPr algn="r" rtl="1" eaLnBrk="0" hangingPunct="0">
              <a:defRPr/>
            </a:pPr>
            <a:r>
              <a:rPr lang="ar-SA" altLang="en-US" sz="2000" b="1" dirty="0">
                <a:latin typeface="Times New Roman" pitchFamily="18" charset="0"/>
                <a:cs typeface="B Lotus" pitchFamily="2" charset="-78"/>
              </a:rPr>
              <a:t>جلسه تيم مميزي</a:t>
            </a:r>
          </a:p>
          <a:p>
            <a:pPr algn="r" rtl="1" eaLnBrk="0" hangingPunct="0">
              <a:defRPr/>
            </a:pPr>
            <a:r>
              <a:rPr lang="ar-SA" altLang="en-US" sz="2000" b="1" dirty="0">
                <a:latin typeface="Times New Roman" pitchFamily="18" charset="0"/>
                <a:cs typeface="B Lotus" pitchFamily="2" charset="-78"/>
              </a:rPr>
              <a:t>جلسه اختتاميه</a:t>
            </a:r>
            <a:endParaRPr lang="ar-SA" altLang="en-US" dirty="0">
              <a:latin typeface="Times New Roman" pitchFamily="18" charset="0"/>
              <a:cs typeface="B Lotus" pitchFamily="2" charset="-78"/>
            </a:endParaRPr>
          </a:p>
          <a:p>
            <a:pPr algn="r" rtl="1" eaLnBrk="0" hangingPunct="0">
              <a:defRPr/>
            </a:pPr>
            <a:r>
              <a:rPr lang="en-US" altLang="en-US" b="1" dirty="0">
                <a:latin typeface="Times New Roman" pitchFamily="18" charset="0"/>
                <a:cs typeface="B Lotus" pitchFamily="2" charset="-78"/>
              </a:rPr>
              <a:t> </a:t>
            </a:r>
          </a:p>
        </p:txBody>
      </p:sp>
      <p:pic>
        <p:nvPicPr>
          <p:cNvPr id="8" name="Picture 7" descr="board_meeting.gif"/>
          <p:cNvPicPr>
            <a:picLocks noChangeAspect="1"/>
          </p:cNvPicPr>
          <p:nvPr/>
        </p:nvPicPr>
        <p:blipFill>
          <a:blip r:embed="rId2" cstate="print"/>
          <a:stretch>
            <a:fillRect/>
          </a:stretch>
        </p:blipFill>
        <p:spPr>
          <a:xfrm>
            <a:off x="0" y="0"/>
            <a:ext cx="3800475" cy="3438525"/>
          </a:xfrm>
          <a:prstGeom prst="rect">
            <a:avLst/>
          </a:prstGeom>
          <a:ln>
            <a:noFill/>
          </a:ln>
          <a:effectLst>
            <a:softEdge rad="112500"/>
          </a:effectLst>
        </p:spPr>
      </p:pic>
      <p:pic>
        <p:nvPicPr>
          <p:cNvPr id="112649"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strips/>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2"/>
          <p:cNvSpPr>
            <a:spLocks noGrp="1" noChangeArrowheads="1"/>
          </p:cNvSpPr>
          <p:nvPr>
            <p:ph type="title"/>
          </p:nvPr>
        </p:nvSpPr>
        <p:spPr>
          <a:xfrm>
            <a:off x="152400" y="381000"/>
            <a:ext cx="8915400" cy="838200"/>
          </a:xfrm>
        </p:spPr>
        <p:txBody>
          <a:bodyPr lIns="91436" tIns="45718" rIns="91436" bIns="45718" anchor="t"/>
          <a:lstStyle/>
          <a:p>
            <a:pPr eaLnBrk="1" hangingPunct="1"/>
            <a:r>
              <a:rPr lang="ar-SA" altLang="en-US" smtClean="0">
                <a:solidFill>
                  <a:schemeClr val="tx1"/>
                </a:solidFill>
                <a:cs typeface="B Lotus" pitchFamily="2" charset="-78"/>
              </a:rPr>
              <a:t>مميـزي در محـل</a:t>
            </a:r>
            <a:r>
              <a:rPr lang="en-US" altLang="en-US" smtClean="0">
                <a:solidFill>
                  <a:schemeClr val="tx1"/>
                </a:solidFill>
                <a:cs typeface="B Lotus" pitchFamily="2" charset="-78"/>
              </a:rPr>
              <a:t> </a:t>
            </a:r>
          </a:p>
        </p:txBody>
      </p:sp>
      <p:sp>
        <p:nvSpPr>
          <p:cNvPr id="11" name="Rectangle 3"/>
          <p:cNvSpPr txBox="1">
            <a:spLocks noChangeArrowheads="1"/>
          </p:cNvSpPr>
          <p:nvPr/>
        </p:nvSpPr>
        <p:spPr bwMode="auto">
          <a:xfrm>
            <a:off x="152400" y="1401763"/>
            <a:ext cx="8915400" cy="4525962"/>
          </a:xfrm>
          <a:prstGeom prst="rect">
            <a:avLst/>
          </a:prstGeom>
          <a:noFill/>
          <a:ln w="9525">
            <a:noFill/>
            <a:miter lim="800000"/>
            <a:headEnd/>
            <a:tailEnd/>
          </a:ln>
        </p:spPr>
        <p:txBody>
          <a:bodyPr lIns="91436" tIns="45718" rIns="91436" bIns="45718"/>
          <a:lstStyle/>
          <a:p>
            <a:pPr marL="342900" indent="-342900" algn="ctr" rtl="1">
              <a:spcBef>
                <a:spcPct val="20000"/>
              </a:spcBef>
              <a:defRPr/>
            </a:pPr>
            <a:r>
              <a:rPr lang="ar-SA" altLang="en-US" sz="3200" b="1" u="sng" dirty="0">
                <a:latin typeface="+mn-lt"/>
                <a:cs typeface="B Lotus" pitchFamily="2" charset="-78"/>
              </a:rPr>
              <a:t>ابزار هاي مميزان</a:t>
            </a:r>
            <a:endParaRPr lang="ar-SA" altLang="en-US" sz="2800" b="1" u="sng" dirty="0">
              <a:latin typeface="+mn-lt"/>
              <a:cs typeface="B Lotus" pitchFamily="2" charset="-78"/>
            </a:endParaRPr>
          </a:p>
          <a:p>
            <a:pPr marL="342900" indent="-342900" rtl="1">
              <a:spcBef>
                <a:spcPct val="20000"/>
              </a:spcBef>
              <a:defRPr/>
            </a:pPr>
            <a:endParaRPr lang="en-US" altLang="en-US" sz="2800" b="1" dirty="0">
              <a:latin typeface="+mn-lt"/>
              <a:cs typeface="B Lotus" pitchFamily="2" charset="-78"/>
            </a:endParaRPr>
          </a:p>
          <a:p>
            <a:pPr marL="342900" indent="-342900" rtl="1">
              <a:spcBef>
                <a:spcPct val="20000"/>
              </a:spcBef>
              <a:buFont typeface="Arial" pitchFamily="34" charset="0"/>
              <a:buChar char="•"/>
              <a:defRPr/>
            </a:pPr>
            <a:r>
              <a:rPr lang="ar-SA" altLang="en-US" sz="2800" b="1" dirty="0">
                <a:latin typeface="+mn-lt"/>
                <a:cs typeface="B Lotus" pitchFamily="2" charset="-78"/>
              </a:rPr>
              <a:t>پرسيدن </a:t>
            </a:r>
          </a:p>
          <a:p>
            <a:pPr marL="342900" indent="-342900" rtl="1">
              <a:spcBef>
                <a:spcPct val="20000"/>
              </a:spcBef>
              <a:buFont typeface="Arial" pitchFamily="34" charset="0"/>
              <a:buChar char="•"/>
              <a:defRPr/>
            </a:pPr>
            <a:r>
              <a:rPr lang="ar-SA" altLang="en-US" sz="2800" b="1" dirty="0">
                <a:latin typeface="+mn-lt"/>
                <a:cs typeface="B Lotus" pitchFamily="2" charset="-78"/>
              </a:rPr>
              <a:t>گوش دادن</a:t>
            </a:r>
          </a:p>
          <a:p>
            <a:pPr marL="342900" indent="-342900" rtl="1">
              <a:spcBef>
                <a:spcPct val="20000"/>
              </a:spcBef>
              <a:buFont typeface="Arial" pitchFamily="34" charset="0"/>
              <a:buChar char="•"/>
              <a:defRPr/>
            </a:pPr>
            <a:r>
              <a:rPr lang="ar-SA" altLang="en-US" sz="2800" b="1" dirty="0">
                <a:latin typeface="+mn-lt"/>
                <a:cs typeface="B Lotus" pitchFamily="2" charset="-78"/>
              </a:rPr>
              <a:t>مشاهده كردن</a:t>
            </a:r>
          </a:p>
        </p:txBody>
      </p:sp>
      <p:graphicFrame>
        <p:nvGraphicFramePr>
          <p:cNvPr id="14338" name="Object 1024"/>
          <p:cNvGraphicFramePr>
            <a:graphicFrameLocks noChangeAspect="1"/>
          </p:cNvGraphicFramePr>
          <p:nvPr/>
        </p:nvGraphicFramePr>
        <p:xfrm>
          <a:off x="7386638" y="4051300"/>
          <a:ext cx="1335087" cy="1744663"/>
        </p:xfrm>
        <a:graphic>
          <a:graphicData uri="http://schemas.openxmlformats.org/presentationml/2006/ole">
            <p:oleObj spid="_x0000_s14353" name="Clip" r:id="rId4" imgW="2386013" imgH="3116263" progId="">
              <p:embed/>
            </p:oleObj>
          </a:graphicData>
        </a:graphic>
      </p:graphicFrame>
      <p:graphicFrame>
        <p:nvGraphicFramePr>
          <p:cNvPr id="14339" name="Object 1025"/>
          <p:cNvGraphicFramePr>
            <a:graphicFrameLocks noChangeAspect="1"/>
          </p:cNvGraphicFramePr>
          <p:nvPr/>
        </p:nvGraphicFramePr>
        <p:xfrm>
          <a:off x="3733800" y="4225925"/>
          <a:ext cx="1373188" cy="1341438"/>
        </p:xfrm>
        <a:graphic>
          <a:graphicData uri="http://schemas.openxmlformats.org/presentationml/2006/ole">
            <p:oleObj spid="_x0000_s14354" name="Clip" r:id="rId5" imgW="3360738" imgH="3284538" progId="">
              <p:embed/>
            </p:oleObj>
          </a:graphicData>
        </a:graphic>
      </p:graphicFrame>
      <p:graphicFrame>
        <p:nvGraphicFramePr>
          <p:cNvPr id="14340" name="Object 1026"/>
          <p:cNvGraphicFramePr>
            <a:graphicFrameLocks noChangeAspect="1"/>
          </p:cNvGraphicFramePr>
          <p:nvPr/>
        </p:nvGraphicFramePr>
        <p:xfrm>
          <a:off x="5370513" y="2324100"/>
          <a:ext cx="1323975" cy="1595438"/>
        </p:xfrm>
        <a:graphic>
          <a:graphicData uri="http://schemas.openxmlformats.org/presentationml/2006/ole">
            <p:oleObj spid="_x0000_s14355" name="Clip" r:id="rId6" imgW="1857375" imgH="3995738" progId="">
              <p:embed/>
            </p:oleObj>
          </a:graphicData>
        </a:graphic>
      </p:graphicFrame>
      <p:pic>
        <p:nvPicPr>
          <p:cNvPr id="14346" name="Picture 9" descr="RoyalCert-logo.png"/>
          <p:cNvPicPr>
            <a:picLocks noChangeAspect="1"/>
          </p:cNvPicPr>
          <p:nvPr/>
        </p:nvPicPr>
        <p:blipFill>
          <a:blip r:embed="rId7">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randomBa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7" descr="ec_187_1232272720_post.jpg"/>
          <p:cNvPicPr>
            <a:picLocks noChangeAspect="1"/>
          </p:cNvPicPr>
          <p:nvPr/>
        </p:nvPicPr>
        <p:blipFill>
          <a:blip r:embed="rId2">
            <a:lum bright="38000"/>
            <a:extLst>
              <a:ext uri="{28A0092B-C50C-407E-A947-70E740481C1C}">
                <a14:useLocalDpi xmlns="" xmlns:a14="http://schemas.microsoft.com/office/drawing/2010/main" val="0"/>
              </a:ext>
            </a:extLst>
          </a:blip>
          <a:srcRect/>
          <a:stretch>
            <a:fillRect/>
          </a:stretch>
        </p:blipFill>
        <p:spPr bwMode="auto">
          <a:xfrm>
            <a:off x="2286000" y="914400"/>
            <a:ext cx="5892800" cy="441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3667" name="Content Placeholder 2"/>
          <p:cNvSpPr>
            <a:spLocks noGrp="1"/>
          </p:cNvSpPr>
          <p:nvPr>
            <p:ph idx="1"/>
          </p:nvPr>
        </p:nvSpPr>
        <p:spPr>
          <a:xfrm>
            <a:off x="5257800" y="3200400"/>
            <a:ext cx="3276600" cy="2971800"/>
          </a:xfrm>
        </p:spPr>
        <p:txBody>
          <a:bodyPr/>
          <a:lstStyle/>
          <a:p>
            <a:pPr algn="r" rtl="1" eaLnBrk="1" hangingPunct="1">
              <a:buFontTx/>
              <a:buNone/>
            </a:pPr>
            <a:r>
              <a:rPr lang="ar-SA" altLang="en-US" sz="2800" u="sng" smtClean="0">
                <a:cs typeface="B Lotus" pitchFamily="2" charset="-78"/>
              </a:rPr>
              <a:t>پرسيدن مؤثر</a:t>
            </a:r>
            <a:r>
              <a:rPr lang="ar-SA" altLang="en-US" sz="2800" smtClean="0">
                <a:cs typeface="B Lotus" pitchFamily="2" charset="-78"/>
              </a:rPr>
              <a:t> :</a:t>
            </a:r>
            <a:endParaRPr lang="ar-SA" altLang="en-US" u="sng" smtClean="0">
              <a:cs typeface="B Lotus" pitchFamily="2" charset="-78"/>
            </a:endParaRPr>
          </a:p>
          <a:p>
            <a:pPr algn="r" rtl="1" eaLnBrk="1" hangingPunct="1">
              <a:buFontTx/>
              <a:buNone/>
            </a:pPr>
            <a:endParaRPr lang="en-US" altLang="en-US" sz="900" smtClean="0">
              <a:cs typeface="B Lotus" pitchFamily="2" charset="-78"/>
            </a:endParaRPr>
          </a:p>
          <a:p>
            <a:pPr algn="r" rtl="1" eaLnBrk="1" hangingPunct="1"/>
            <a:r>
              <a:rPr lang="ar-SA" altLang="en-US" smtClean="0">
                <a:cs typeface="B Lotus" pitchFamily="2" charset="-78"/>
              </a:rPr>
              <a:t>زبان ساده</a:t>
            </a:r>
          </a:p>
          <a:p>
            <a:pPr algn="r" rtl="1" eaLnBrk="1" hangingPunct="1"/>
            <a:r>
              <a:rPr lang="ar-SA" altLang="en-US" smtClean="0">
                <a:cs typeface="B Lotus" pitchFamily="2" charset="-78"/>
              </a:rPr>
              <a:t>جملات كوتاه</a:t>
            </a:r>
          </a:p>
          <a:p>
            <a:pPr algn="r" rtl="1" eaLnBrk="1" hangingPunct="1"/>
            <a:r>
              <a:rPr lang="ar-SA" altLang="en-US" smtClean="0">
                <a:cs typeface="B Lotus" pitchFamily="2" charset="-78"/>
              </a:rPr>
              <a:t>پرسشهاي مستقيم و باز</a:t>
            </a:r>
          </a:p>
          <a:p>
            <a:pPr algn="r" rtl="1" eaLnBrk="1" hangingPunct="1"/>
            <a:r>
              <a:rPr lang="ar-SA" altLang="en-US" smtClean="0">
                <a:cs typeface="B Lotus" pitchFamily="2" charset="-78"/>
              </a:rPr>
              <a:t>متانت و ادب</a:t>
            </a:r>
            <a:endParaRPr lang="ar-SA" altLang="en-US" sz="2000" smtClean="0">
              <a:cs typeface="B Lotus" pitchFamily="2" charset="-78"/>
            </a:endParaRPr>
          </a:p>
          <a:p>
            <a:pPr eaLnBrk="1" hangingPunct="1"/>
            <a:endParaRPr lang="en-US" smtClean="0">
              <a:cs typeface="B Lotus" pitchFamily="2" charset="-78"/>
            </a:endParaRPr>
          </a:p>
        </p:txBody>
      </p:sp>
      <p:sp>
        <p:nvSpPr>
          <p:cNvPr id="113668" name="TextBox 3"/>
          <p:cNvSpPr txBox="1">
            <a:spLocks noChangeArrowheads="1"/>
          </p:cNvSpPr>
          <p:nvPr/>
        </p:nvSpPr>
        <p:spPr bwMode="auto">
          <a:xfrm>
            <a:off x="152400" y="0"/>
            <a:ext cx="2819400" cy="2892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r" rtl="1" eaLnBrk="1" hangingPunct="1"/>
            <a:r>
              <a:rPr lang="ar-SA" altLang="en-US" sz="2800" b="1" u="sng">
                <a:solidFill>
                  <a:schemeClr val="bg1"/>
                </a:solidFill>
                <a:cs typeface="B Lotus" pitchFamily="2" charset="-78"/>
              </a:rPr>
              <a:t>گوش دادن موثر</a:t>
            </a:r>
            <a:r>
              <a:rPr lang="ar-SA" altLang="en-US" sz="2800" b="1">
                <a:solidFill>
                  <a:schemeClr val="bg1"/>
                </a:solidFill>
                <a:cs typeface="B Lotus" pitchFamily="2" charset="-78"/>
              </a:rPr>
              <a:t> :</a:t>
            </a:r>
          </a:p>
          <a:p>
            <a:pPr algn="r" rtl="1" eaLnBrk="1" hangingPunct="1"/>
            <a:endParaRPr lang="en-US" altLang="en-US" sz="1000">
              <a:cs typeface="B Lotus" pitchFamily="2" charset="-78"/>
            </a:endParaRPr>
          </a:p>
          <a:p>
            <a:pPr algn="r" rtl="1" eaLnBrk="1" hangingPunct="1"/>
            <a:r>
              <a:rPr lang="ar-SA" altLang="en-US" sz="2400">
                <a:cs typeface="B Lotus" pitchFamily="2" charset="-78"/>
              </a:rPr>
              <a:t>سكوت و آرامش</a:t>
            </a:r>
          </a:p>
          <a:p>
            <a:pPr algn="r" rtl="1" eaLnBrk="1" hangingPunct="1"/>
            <a:r>
              <a:rPr lang="ar-SA" altLang="en-US" sz="2400">
                <a:cs typeface="B Lotus" pitchFamily="2" charset="-78"/>
              </a:rPr>
              <a:t>كنترل و خونسردي متقابل </a:t>
            </a:r>
          </a:p>
          <a:p>
            <a:pPr algn="r" rtl="1" eaLnBrk="1" hangingPunct="1"/>
            <a:r>
              <a:rPr lang="ar-SA" altLang="en-US" sz="2400">
                <a:cs typeface="B Lotus" pitchFamily="2" charset="-78"/>
              </a:rPr>
              <a:t>تمركز و تماس چشمي</a:t>
            </a:r>
          </a:p>
          <a:p>
            <a:pPr algn="r" rtl="1" eaLnBrk="1" hangingPunct="1"/>
            <a:r>
              <a:rPr lang="ar-SA" altLang="en-US" sz="2400">
                <a:cs typeface="B Lotus" pitchFamily="2" charset="-78"/>
              </a:rPr>
              <a:t>ابراز اشتياق به گوش دادن</a:t>
            </a:r>
          </a:p>
          <a:p>
            <a:pPr algn="r" rtl="1" eaLnBrk="1" hangingPunct="1"/>
            <a:r>
              <a:rPr lang="ar-SA" altLang="en-US" sz="2400">
                <a:cs typeface="B Lotus" pitchFamily="2" charset="-78"/>
              </a:rPr>
              <a:t>حذف عوامل حواس پرتي</a:t>
            </a:r>
            <a:endParaRPr lang="ar-SA" altLang="en-US" sz="2400" b="1">
              <a:cs typeface="B Lotus" pitchFamily="2" charset="-78"/>
            </a:endParaRPr>
          </a:p>
          <a:p>
            <a:pPr eaLnBrk="1" hangingPunct="1"/>
            <a:endParaRPr lang="en-US" sz="2400">
              <a:cs typeface="B Lotus" pitchFamily="2" charset="-78"/>
            </a:endParaRPr>
          </a:p>
        </p:txBody>
      </p:sp>
      <p:sp>
        <p:nvSpPr>
          <p:cNvPr id="5" name="Rectangle 3"/>
          <p:cNvSpPr txBox="1">
            <a:spLocks noChangeArrowheads="1"/>
          </p:cNvSpPr>
          <p:nvPr/>
        </p:nvSpPr>
        <p:spPr bwMode="auto">
          <a:xfrm>
            <a:off x="0" y="3733800"/>
            <a:ext cx="3352800" cy="2971800"/>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en-US" altLang="en-US" sz="2800" b="1" dirty="0">
                <a:latin typeface="+mn-lt"/>
                <a:cs typeface="B Lotus" pitchFamily="2" charset="-78"/>
              </a:rPr>
              <a:t>				</a:t>
            </a:r>
          </a:p>
          <a:p>
            <a:pPr marL="342900" indent="-342900" algn="r" rtl="1">
              <a:spcBef>
                <a:spcPct val="20000"/>
              </a:spcBef>
              <a:defRPr/>
            </a:pPr>
            <a:r>
              <a:rPr lang="ar-SA" altLang="en-US" sz="2800" b="1" dirty="0">
                <a:latin typeface="+mn-lt"/>
                <a:cs typeface="B Lotus" pitchFamily="2" charset="-78"/>
              </a:rPr>
              <a:t> </a:t>
            </a:r>
            <a:r>
              <a:rPr lang="ar-SA" altLang="en-US" sz="2800" b="1" u="sng" dirty="0">
                <a:latin typeface="+mn-lt"/>
                <a:cs typeface="B Lotus" pitchFamily="2" charset="-78"/>
              </a:rPr>
              <a:t>مشاهده كردن</a:t>
            </a:r>
            <a:r>
              <a:rPr lang="en-US" altLang="en-US" sz="2800" b="1" u="sng" dirty="0">
                <a:latin typeface="+mn-lt"/>
                <a:cs typeface="B Lotus" pitchFamily="2" charset="-78"/>
              </a:rPr>
              <a:t>:</a:t>
            </a:r>
            <a:endParaRPr lang="ar-SA" altLang="en-US" sz="2800" b="1" u="sng" dirty="0">
              <a:latin typeface="+mn-lt"/>
              <a:cs typeface="B Lotus" pitchFamily="2" charset="-78"/>
            </a:endParaRPr>
          </a:p>
          <a:p>
            <a:pPr marL="342900" indent="-342900" algn="r" rtl="1">
              <a:spcBef>
                <a:spcPct val="20000"/>
              </a:spcBef>
              <a:buFont typeface="Arial" pitchFamily="34" charset="0"/>
              <a:buChar char="•"/>
              <a:defRPr/>
            </a:pPr>
            <a:endParaRPr lang="en-US" altLang="en-US" sz="2400" dirty="0">
              <a:latin typeface="+mn-lt"/>
              <a:cs typeface="B Lotus" pitchFamily="2" charset="-78"/>
            </a:endParaRPr>
          </a:p>
          <a:p>
            <a:pPr marL="342900" indent="-342900" algn="r" rtl="1">
              <a:spcBef>
                <a:spcPct val="20000"/>
              </a:spcBef>
              <a:buFont typeface="Arial" pitchFamily="34" charset="0"/>
              <a:buChar char="•"/>
              <a:defRPr/>
            </a:pPr>
            <a:r>
              <a:rPr lang="ar-SA" altLang="en-US" sz="2400" dirty="0">
                <a:latin typeface="+mn-lt"/>
                <a:cs typeface="B Lotus" pitchFamily="2" charset="-78"/>
              </a:rPr>
              <a:t>ارتباط غير كلامي: </a:t>
            </a:r>
          </a:p>
          <a:p>
            <a:pPr marL="342900" indent="-342900" algn="r" rtl="1">
              <a:spcBef>
                <a:spcPct val="20000"/>
              </a:spcBef>
              <a:defRPr/>
            </a:pPr>
            <a:r>
              <a:rPr lang="ar-SA" altLang="en-US" sz="2400" dirty="0">
                <a:latin typeface="+mn-lt"/>
                <a:cs typeface="B Lotus" pitchFamily="2" charset="-78"/>
              </a:rPr>
              <a:t>    حالات </a:t>
            </a:r>
          </a:p>
          <a:p>
            <a:pPr marL="342900" indent="-342900" algn="r" rtl="1">
              <a:spcBef>
                <a:spcPct val="20000"/>
              </a:spcBef>
              <a:defRPr/>
            </a:pPr>
            <a:r>
              <a:rPr lang="ar-SA" altLang="en-US" sz="2400" dirty="0">
                <a:latin typeface="+mn-lt"/>
                <a:cs typeface="B Lotus" pitchFamily="2" charset="-78"/>
              </a:rPr>
              <a:t>    حركات</a:t>
            </a:r>
          </a:p>
          <a:p>
            <a:pPr marL="342900" indent="-342900" algn="r" rtl="1">
              <a:spcBef>
                <a:spcPct val="20000"/>
              </a:spcBef>
              <a:defRPr/>
            </a:pPr>
            <a:r>
              <a:rPr lang="ar-SA" altLang="en-US" sz="2400" dirty="0">
                <a:latin typeface="+mn-lt"/>
                <a:cs typeface="B Lotus" pitchFamily="2" charset="-78"/>
              </a:rPr>
              <a:t>    ژست ها</a:t>
            </a:r>
          </a:p>
          <a:p>
            <a:pPr marL="342900" indent="-342900" algn="r" rtl="1">
              <a:spcBef>
                <a:spcPct val="20000"/>
              </a:spcBef>
              <a:defRPr/>
            </a:pPr>
            <a:r>
              <a:rPr lang="ar-SA" altLang="en-US" sz="2400" dirty="0">
                <a:latin typeface="+mn-lt"/>
                <a:cs typeface="B Lotus" pitchFamily="2" charset="-78"/>
              </a:rPr>
              <a:t>    نگاه</a:t>
            </a:r>
          </a:p>
        </p:txBody>
      </p:sp>
      <p:sp>
        <p:nvSpPr>
          <p:cNvPr id="6" name="Title 5"/>
          <p:cNvSpPr>
            <a:spLocks noGrp="1"/>
          </p:cNvSpPr>
          <p:nvPr>
            <p:ph type="title"/>
          </p:nvPr>
        </p:nvSpPr>
        <p:spPr>
          <a:xfrm rot="16200000">
            <a:off x="-3576935" y="30435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113674" name="Picture 9"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10594"/>
                                        </p:tgtEl>
                                        <p:attrNameLst>
                                          <p:attrName>style.visibility</p:attrName>
                                        </p:attrNameLst>
                                      </p:cBhvr>
                                      <p:to>
                                        <p:strVal val="visible"/>
                                      </p:to>
                                    </p:set>
                                    <p:animEffect transition="in" filter="dissolve">
                                      <p:cBhvr>
                                        <p:cTn id="7" dur="500"/>
                                        <p:tgtEl>
                                          <p:spTgt spid="110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2286000" y="0"/>
            <a:ext cx="6556375" cy="3124200"/>
          </a:xfrm>
          <a:prstGeom prst="rect">
            <a:avLst/>
          </a:prstGeom>
          <a:noFill/>
          <a:ln>
            <a:miter lim="800000"/>
            <a:headEnd/>
            <a:tailEnd/>
          </a:ln>
        </p:spPr>
        <p:txBody>
          <a:bodyPr lIns="91436" tIns="45718" rIns="91436" bIns="45718"/>
          <a:lstStyle/>
          <a:p>
            <a:pPr marL="342900" indent="-342900" algn="r" rtl="1">
              <a:spcBef>
                <a:spcPct val="20000"/>
              </a:spcBef>
              <a:defRPr/>
            </a:pPr>
            <a:r>
              <a:rPr lang="ar-SA" altLang="en-US" sz="2400" b="1" u="sng" dirty="0">
                <a:solidFill>
                  <a:schemeClr val="bg1"/>
                </a:solidFill>
                <a:latin typeface="+mn-lt"/>
                <a:cs typeface="B Lotus" pitchFamily="2" charset="-78"/>
              </a:rPr>
              <a:t>جلسه تيم مميزي</a:t>
            </a:r>
            <a:r>
              <a:rPr lang="ar-SA" altLang="en-US" sz="2400" b="1" dirty="0">
                <a:solidFill>
                  <a:schemeClr val="bg1"/>
                </a:solidFill>
                <a:latin typeface="+mn-lt"/>
                <a:cs typeface="B Lotus" pitchFamily="2" charset="-78"/>
              </a:rPr>
              <a:t> :</a:t>
            </a:r>
            <a:endParaRPr lang="ar-SA" altLang="en-US" sz="2400" b="1" u="sng" dirty="0">
              <a:solidFill>
                <a:schemeClr val="bg1"/>
              </a:solidFill>
              <a:latin typeface="+mn-lt"/>
              <a:cs typeface="B Lotus" pitchFamily="2" charset="-78"/>
            </a:endParaRPr>
          </a:p>
          <a:p>
            <a:pPr marL="342900" indent="-342900" algn="r" rtl="1">
              <a:spcBef>
                <a:spcPct val="20000"/>
              </a:spcBef>
              <a:defRPr/>
            </a:pPr>
            <a:endParaRPr lang="en-US" altLang="en-US" sz="700" b="1" dirty="0">
              <a:latin typeface="+mn-lt"/>
              <a:cs typeface="B Lotus" pitchFamily="2" charset="-78"/>
            </a:endParaRPr>
          </a:p>
          <a:p>
            <a:pPr marL="342900" indent="-342900" algn="r" rtl="1">
              <a:spcBef>
                <a:spcPct val="20000"/>
              </a:spcBef>
              <a:buFont typeface="Arial" pitchFamily="34" charset="0"/>
              <a:buChar char="•"/>
              <a:defRPr/>
            </a:pPr>
            <a:r>
              <a:rPr lang="ar-SA" altLang="en-US" sz="2400" b="1" dirty="0">
                <a:latin typeface="+mn-lt"/>
                <a:cs typeface="B Lotus" pitchFamily="2" charset="-78"/>
              </a:rPr>
              <a:t>بررسي يافته ها و دسته بندي آنها</a:t>
            </a:r>
            <a:endParaRPr lang="ar-SA" altLang="en-US" b="1" dirty="0">
              <a:latin typeface="+mn-lt"/>
              <a:cs typeface="B Lotus" pitchFamily="2" charset="-78"/>
            </a:endParaRPr>
          </a:p>
          <a:p>
            <a:pPr marL="342900" indent="-342900" algn="r" rtl="1">
              <a:spcBef>
                <a:spcPct val="20000"/>
              </a:spcBef>
              <a:defRPr/>
            </a:pPr>
            <a:r>
              <a:rPr lang="en-US" altLang="en-US" sz="1200" b="1" dirty="0">
                <a:latin typeface="+mn-lt"/>
                <a:cs typeface="B Lotus" pitchFamily="2" charset="-78"/>
              </a:rPr>
              <a:t> 	</a:t>
            </a:r>
          </a:p>
          <a:p>
            <a:pPr marL="742950" lvl="1" indent="-285750" algn="r" rtl="1">
              <a:spcBef>
                <a:spcPct val="20000"/>
              </a:spcBef>
              <a:buFont typeface="Arial" pitchFamily="34" charset="0"/>
              <a:buChar char="–"/>
              <a:defRPr/>
            </a:pPr>
            <a:r>
              <a:rPr lang="ar-SA" altLang="en-US" sz="2000" b="1" dirty="0">
                <a:latin typeface="+mn-lt"/>
                <a:cs typeface="B Lotus" pitchFamily="2" charset="-78"/>
              </a:rPr>
              <a:t>پذيرفته </a:t>
            </a:r>
          </a:p>
          <a:p>
            <a:pPr marL="742950" lvl="1" indent="-285750" algn="r" rtl="1">
              <a:spcBef>
                <a:spcPct val="20000"/>
              </a:spcBef>
              <a:buFont typeface="Arial" pitchFamily="34" charset="0"/>
              <a:buChar char="–"/>
              <a:defRPr/>
            </a:pPr>
            <a:r>
              <a:rPr lang="ar-SA" altLang="en-US" sz="2000" b="1" dirty="0">
                <a:latin typeface="+mn-lt"/>
                <a:cs typeface="B Lotus" pitchFamily="2" charset="-78"/>
              </a:rPr>
              <a:t>بهبود پذير</a:t>
            </a:r>
          </a:p>
          <a:p>
            <a:pPr marL="742950" lvl="1" indent="-285750" algn="r" rtl="1">
              <a:spcBef>
                <a:spcPct val="20000"/>
              </a:spcBef>
              <a:buFont typeface="Arial" pitchFamily="34" charset="0"/>
              <a:buChar char="–"/>
              <a:defRPr/>
            </a:pPr>
            <a:r>
              <a:rPr lang="ar-SA" altLang="en-US" sz="2000" b="1" dirty="0">
                <a:latin typeface="+mn-lt"/>
                <a:cs typeface="B Lotus" pitchFamily="2" charset="-78"/>
              </a:rPr>
              <a:t>مشاهده</a:t>
            </a:r>
            <a:r>
              <a:rPr lang="ar-SA" altLang="en-US" sz="1400" dirty="0">
                <a:latin typeface="+mn-lt"/>
                <a:cs typeface="B Lotus" pitchFamily="2" charset="-78"/>
              </a:rPr>
              <a:t> </a:t>
            </a:r>
          </a:p>
          <a:p>
            <a:pPr marL="742950" lvl="1" indent="-285750" algn="r" rtl="1">
              <a:spcBef>
                <a:spcPct val="20000"/>
              </a:spcBef>
              <a:defRPr/>
            </a:pPr>
            <a:endParaRPr lang="en-US" altLang="en-US" sz="1400" dirty="0">
              <a:latin typeface="+mn-lt"/>
              <a:cs typeface="B Lotus" pitchFamily="2" charset="-78"/>
            </a:endParaRPr>
          </a:p>
          <a:p>
            <a:pPr marL="342900" indent="-342900" algn="r" rtl="1">
              <a:spcBef>
                <a:spcPct val="20000"/>
              </a:spcBef>
              <a:buFont typeface="Arial" pitchFamily="34" charset="0"/>
              <a:buChar char="•"/>
              <a:defRPr/>
            </a:pPr>
            <a:r>
              <a:rPr lang="ar-SA" altLang="en-US" sz="2400" b="1" dirty="0">
                <a:latin typeface="+mn-lt"/>
                <a:cs typeface="B Lotus" pitchFamily="2" charset="-78"/>
              </a:rPr>
              <a:t>تهيه فرمهاي اقدام اصلاحي</a:t>
            </a:r>
            <a:endParaRPr lang="en-US" altLang="en-US" sz="2400" b="1" dirty="0">
              <a:latin typeface="+mn-lt"/>
              <a:cs typeface="B Lotus" pitchFamily="2" charset="-78"/>
            </a:endParaRPr>
          </a:p>
          <a:p>
            <a:pPr marL="342900" indent="-342900" algn="r" rtl="1">
              <a:spcBef>
                <a:spcPct val="20000"/>
              </a:spcBef>
              <a:buFont typeface="Arial" pitchFamily="34" charset="0"/>
              <a:buChar char="•"/>
              <a:defRPr/>
            </a:pPr>
            <a:endParaRPr lang="ar-SA" altLang="en-US" sz="1600" dirty="0">
              <a:latin typeface="+mn-lt"/>
              <a:cs typeface="B Lotus" pitchFamily="2" charset="-78"/>
            </a:endParaRPr>
          </a:p>
          <a:p>
            <a:pPr marL="342900" indent="-342900" algn="ctr" rtl="1">
              <a:spcBef>
                <a:spcPct val="20000"/>
              </a:spcBef>
              <a:defRPr/>
            </a:pPr>
            <a:r>
              <a:rPr lang="en-US" altLang="en-US" sz="1400" b="1" dirty="0">
                <a:latin typeface="+mn-lt"/>
                <a:cs typeface="B Lotus" pitchFamily="2" charset="-78"/>
              </a:rPr>
              <a:t> </a:t>
            </a:r>
            <a:endParaRPr lang="en-US" altLang="en-US" sz="1400" dirty="0">
              <a:latin typeface="+mn-lt"/>
              <a:cs typeface="B Lotus" pitchFamily="2" charset="-78"/>
            </a:endParaRPr>
          </a:p>
          <a:p>
            <a:pPr marL="342900" indent="-342900" rtl="1">
              <a:spcBef>
                <a:spcPct val="20000"/>
              </a:spcBef>
              <a:defRPr/>
            </a:pPr>
            <a:endParaRPr lang="en-US" altLang="en-US" sz="2400" b="1" dirty="0">
              <a:latin typeface="+mn-lt"/>
              <a:cs typeface="B Lotus" pitchFamily="2" charset="-78"/>
            </a:endParaRPr>
          </a:p>
          <a:p>
            <a:pPr marL="342900" indent="-342900">
              <a:spcBef>
                <a:spcPct val="20000"/>
              </a:spcBef>
              <a:defRPr/>
            </a:pPr>
            <a:endParaRPr lang="en-US" altLang="en-US" sz="2400" b="1" dirty="0">
              <a:latin typeface="+mn-lt"/>
              <a:cs typeface="B Lotus" pitchFamily="2" charset="-78"/>
            </a:endParaRPr>
          </a:p>
          <a:p>
            <a:pPr marL="342900" indent="-342900" algn="ctr">
              <a:spcBef>
                <a:spcPct val="20000"/>
              </a:spcBef>
              <a:defRPr/>
            </a:pPr>
            <a:r>
              <a:rPr lang="en-US" altLang="en-US" sz="1600" dirty="0">
                <a:latin typeface="+mn-lt"/>
                <a:cs typeface="B Lotus" pitchFamily="2" charset="-78"/>
              </a:rPr>
              <a:t> </a:t>
            </a:r>
            <a:endParaRPr lang="en-US" altLang="en-US" sz="2400" b="1" dirty="0">
              <a:latin typeface="+mn-lt"/>
              <a:cs typeface="B Lotus" pitchFamily="2" charset="-78"/>
            </a:endParaRPr>
          </a:p>
        </p:txBody>
      </p:sp>
      <p:sp>
        <p:nvSpPr>
          <p:cNvPr id="15" name="Rectangle 4"/>
          <p:cNvSpPr txBox="1">
            <a:spLocks noChangeArrowheads="1"/>
          </p:cNvSpPr>
          <p:nvPr/>
        </p:nvSpPr>
        <p:spPr bwMode="auto">
          <a:xfrm>
            <a:off x="1219200" y="1219200"/>
            <a:ext cx="2535238" cy="1735138"/>
          </a:xfrm>
          <a:prstGeom prst="rect">
            <a:avLst/>
          </a:prstGeom>
          <a:solidFill>
            <a:srgbClr val="FFFFFF"/>
          </a:solidFill>
          <a:ln w="9525">
            <a:solidFill>
              <a:schemeClr val="tx1"/>
            </a:solidFill>
            <a:miter lim="800000"/>
            <a:headEnd/>
            <a:tailEnd/>
          </a:ln>
          <a:effectLst>
            <a:outerShdw dist="107763" dir="2700000" algn="ctr" rotWithShape="0">
              <a:schemeClr val="bg2"/>
            </a:outerShdw>
          </a:effectLst>
        </p:spPr>
        <p:txBody>
          <a:bodyPr lIns="91436" tIns="45718" rIns="91436" bIns="45718"/>
          <a:lstStyle/>
          <a:p>
            <a:pPr marL="342900" indent="-342900">
              <a:spcBef>
                <a:spcPct val="20000"/>
              </a:spcBef>
              <a:buFont typeface="Arial" pitchFamily="34" charset="0"/>
              <a:buChar char="•"/>
              <a:defRPr/>
            </a:pPr>
            <a:endParaRPr lang="en-US" altLang="en-US" sz="1600" b="1"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جلسه افتتاحيه</a:t>
            </a:r>
            <a:endParaRPr lang="ar-SA" altLang="en-US" sz="1400"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انجام مميزي</a:t>
            </a:r>
            <a:endParaRPr lang="ar-SA" altLang="en-US" sz="1600" b="1" u="sng" dirty="0">
              <a:latin typeface="+mn-lt"/>
              <a:cs typeface="B Lotus" pitchFamily="2" charset="-78"/>
            </a:endParaRPr>
          </a:p>
          <a:p>
            <a:pPr marL="342900" indent="-342900" algn="r" rtl="1">
              <a:spcBef>
                <a:spcPct val="20000"/>
              </a:spcBef>
              <a:buFont typeface="Arial" pitchFamily="34" charset="0"/>
              <a:buChar char="•"/>
              <a:defRPr/>
            </a:pPr>
            <a:r>
              <a:rPr lang="ar-SA" altLang="en-US" sz="1600" b="1" u="sng" dirty="0">
                <a:latin typeface="+mn-lt"/>
                <a:cs typeface="B Lotus" pitchFamily="2" charset="-78"/>
              </a:rPr>
              <a:t>جلسه تيم مميزي</a:t>
            </a:r>
            <a:endParaRPr lang="ar-SA" altLang="en-US" sz="1600" b="1"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جلسه اختتاميه</a:t>
            </a:r>
            <a:endParaRPr lang="ar-SA" altLang="en-US" sz="1400" dirty="0">
              <a:latin typeface="+mn-lt"/>
              <a:cs typeface="B Lotus" pitchFamily="2" charset="-78"/>
            </a:endParaRPr>
          </a:p>
          <a:p>
            <a:pPr marL="342900" indent="-342900" algn="r" rtl="1">
              <a:spcBef>
                <a:spcPct val="20000"/>
              </a:spcBef>
              <a:defRPr/>
            </a:pPr>
            <a:r>
              <a:rPr lang="en-US" altLang="en-US" sz="1400" b="1" dirty="0">
                <a:latin typeface="+mn-lt"/>
                <a:cs typeface="B Lotus" pitchFamily="2" charset="-78"/>
              </a:rPr>
              <a:t> </a:t>
            </a:r>
          </a:p>
        </p:txBody>
      </p:sp>
      <p:sp>
        <p:nvSpPr>
          <p:cNvPr id="16" name="Rectangle 3"/>
          <p:cNvSpPr txBox="1">
            <a:spLocks noChangeArrowheads="1"/>
          </p:cNvSpPr>
          <p:nvPr/>
        </p:nvSpPr>
        <p:spPr bwMode="auto">
          <a:xfrm>
            <a:off x="3575050" y="3429000"/>
            <a:ext cx="5200650" cy="3687763"/>
          </a:xfrm>
          <a:prstGeom prst="rect">
            <a:avLst/>
          </a:prstGeom>
          <a:noFill/>
          <a:ln>
            <a:miter lim="800000"/>
            <a:headEnd/>
            <a:tailEnd/>
          </a:ln>
        </p:spPr>
        <p:txBody>
          <a:bodyPr lIns="91436" tIns="45718" rIns="91436" bIns="45718"/>
          <a:lstStyle/>
          <a:p>
            <a:pPr marL="342900" indent="-342900" algn="r" rtl="1">
              <a:spcBef>
                <a:spcPct val="20000"/>
              </a:spcBef>
              <a:defRPr/>
            </a:pPr>
            <a:r>
              <a:rPr lang="ar-SA" altLang="en-US" sz="2400" b="1" u="sng" dirty="0">
                <a:latin typeface="+mn-lt"/>
                <a:cs typeface="B Lotus" pitchFamily="2" charset="-78"/>
              </a:rPr>
              <a:t>هدف از برگزاري جلسه اختتاميه</a:t>
            </a:r>
            <a:r>
              <a:rPr lang="ar-SA" altLang="en-US" sz="2000" b="1" dirty="0">
                <a:latin typeface="+mn-lt"/>
                <a:cs typeface="B Lotus" pitchFamily="2" charset="-78"/>
              </a:rPr>
              <a:t>:</a:t>
            </a:r>
            <a:endParaRPr lang="ar-SA" altLang="en-US" sz="3200" b="1" dirty="0">
              <a:latin typeface="+mn-lt"/>
              <a:cs typeface="B Lotus" pitchFamily="2" charset="-78"/>
            </a:endParaRPr>
          </a:p>
          <a:p>
            <a:pPr marL="342900" indent="-342900" algn="r" rtl="1">
              <a:spcBef>
                <a:spcPct val="20000"/>
              </a:spcBef>
              <a:defRPr/>
            </a:pPr>
            <a:r>
              <a:rPr lang="ar-SA" altLang="en-US" sz="1600" dirty="0">
                <a:latin typeface="+mn-lt"/>
                <a:cs typeface="B Lotus" pitchFamily="2" charset="-78"/>
              </a:rPr>
              <a:t>(رسمي و غير رسمي)</a:t>
            </a:r>
          </a:p>
          <a:p>
            <a:pPr marL="342900" indent="-342900" algn="r" rtl="1">
              <a:spcBef>
                <a:spcPct val="20000"/>
              </a:spcBef>
              <a:defRPr/>
            </a:pPr>
            <a:r>
              <a:rPr lang="ar-SA" altLang="en-US" sz="1600" dirty="0">
                <a:latin typeface="+mn-lt"/>
                <a:cs typeface="B Lotus" pitchFamily="2" charset="-78"/>
              </a:rPr>
              <a:t>(ترجيحاً در حضور نماينده مديريت)</a:t>
            </a:r>
            <a:endParaRPr lang="ar-SA" altLang="en-US" dirty="0">
              <a:latin typeface="+mn-lt"/>
              <a:cs typeface="B Lotus" pitchFamily="2" charset="-78"/>
            </a:endParaRPr>
          </a:p>
          <a:p>
            <a:pPr marL="342900" indent="-342900" algn="r" rtl="1">
              <a:spcBef>
                <a:spcPct val="20000"/>
              </a:spcBef>
              <a:buFont typeface="Arial" pitchFamily="34" charset="0"/>
              <a:buChar char="•"/>
              <a:defRPr/>
            </a:pPr>
            <a:r>
              <a:rPr lang="ar-SA" altLang="en-US" sz="2400" dirty="0">
                <a:latin typeface="+mn-lt"/>
                <a:cs typeface="B Lotus" pitchFamily="2" charset="-78"/>
              </a:rPr>
              <a:t>ارائه گزارش انجام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تبادل نظر در مورد نتايج حاصله</a:t>
            </a:r>
          </a:p>
          <a:p>
            <a:pPr marL="342900" indent="-342900" algn="r" rtl="1">
              <a:spcBef>
                <a:spcPct val="20000"/>
              </a:spcBef>
              <a:buFont typeface="Arial" pitchFamily="34" charset="0"/>
              <a:buChar char="•"/>
              <a:defRPr/>
            </a:pPr>
            <a:r>
              <a:rPr lang="ar-SA" altLang="en-US" sz="2400" dirty="0">
                <a:latin typeface="+mn-lt"/>
                <a:cs typeface="B Lotus" pitchFamily="2" charset="-78"/>
              </a:rPr>
              <a:t>تعيين زمان ارائه گزارش رسمي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امضاء متقابل فرمهاي اقدام اصلاحي</a:t>
            </a:r>
            <a:endParaRPr lang="ar-SA" altLang="en-US" dirty="0">
              <a:latin typeface="+mn-lt"/>
              <a:cs typeface="B Lotus" pitchFamily="2" charset="-78"/>
            </a:endParaRPr>
          </a:p>
          <a:p>
            <a:pPr marL="342900" indent="-342900" rtl="1">
              <a:spcBef>
                <a:spcPct val="20000"/>
              </a:spcBef>
              <a:defRPr/>
            </a:pPr>
            <a:r>
              <a:rPr lang="en-US" altLang="en-US" dirty="0">
                <a:latin typeface="+mn-lt"/>
                <a:cs typeface="B Lotus" pitchFamily="2" charset="-78"/>
              </a:rPr>
              <a:t> </a:t>
            </a:r>
          </a:p>
          <a:p>
            <a:pPr marL="342900" indent="-342900" algn="ctr">
              <a:spcBef>
                <a:spcPct val="20000"/>
              </a:spcBef>
              <a:defRPr/>
            </a:pPr>
            <a:r>
              <a:rPr lang="en-US" altLang="en-US" b="1" dirty="0">
                <a:latin typeface="+mn-lt"/>
                <a:cs typeface="B Lotus" pitchFamily="2" charset="-78"/>
              </a:rPr>
              <a:t> </a:t>
            </a:r>
            <a:endParaRPr lang="en-US" altLang="en-US" dirty="0">
              <a:latin typeface="+mn-lt"/>
              <a:cs typeface="B Lotus" pitchFamily="2" charset="-78"/>
            </a:endParaRPr>
          </a:p>
          <a:p>
            <a:pPr marL="342900" indent="-342900">
              <a:spcBef>
                <a:spcPct val="20000"/>
              </a:spcBef>
              <a:defRPr/>
            </a:pPr>
            <a:endParaRPr lang="en-US" altLang="en-US" sz="3200" b="1" dirty="0">
              <a:latin typeface="+mn-lt"/>
              <a:cs typeface="B Lotus" pitchFamily="2" charset="-78"/>
            </a:endParaRPr>
          </a:p>
        </p:txBody>
      </p:sp>
      <p:sp>
        <p:nvSpPr>
          <p:cNvPr id="17" name="Rectangle 4"/>
          <p:cNvSpPr txBox="1">
            <a:spLocks noChangeArrowheads="1"/>
          </p:cNvSpPr>
          <p:nvPr/>
        </p:nvSpPr>
        <p:spPr bwMode="auto">
          <a:xfrm>
            <a:off x="1219200" y="4038600"/>
            <a:ext cx="2535238" cy="1600200"/>
          </a:xfrm>
          <a:prstGeom prst="rect">
            <a:avLst/>
          </a:prstGeom>
          <a:solidFill>
            <a:srgbClr val="FFFFFF"/>
          </a:solidFill>
          <a:ln w="9525">
            <a:solidFill>
              <a:schemeClr val="tx1"/>
            </a:solidFill>
            <a:miter lim="800000"/>
            <a:headEnd/>
            <a:tailEnd/>
          </a:ln>
          <a:effectLst>
            <a:outerShdw dist="107763" dir="2700000" algn="ctr" rotWithShape="0">
              <a:schemeClr val="bg2"/>
            </a:outerShdw>
          </a:effectLst>
        </p:spPr>
        <p:txBody>
          <a:bodyPr lIns="91436" tIns="45718" rIns="91436" bIns="45718"/>
          <a:lstStyle/>
          <a:p>
            <a:pPr marL="342900" indent="-342900">
              <a:spcBef>
                <a:spcPct val="20000"/>
              </a:spcBef>
              <a:buFont typeface="Arial" pitchFamily="34" charset="0"/>
              <a:buChar char="•"/>
              <a:defRPr/>
            </a:pPr>
            <a:endParaRPr lang="en-US" altLang="en-US" sz="1600" b="1"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جلسه افتتاحيه</a:t>
            </a:r>
            <a:endParaRPr lang="ar-SA" altLang="en-US" sz="1400"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انجام مميزي</a:t>
            </a:r>
            <a:endParaRPr lang="ar-SA" altLang="en-US" sz="1600" b="1" u="sng" dirty="0">
              <a:latin typeface="+mn-lt"/>
              <a:cs typeface="B Lotus" pitchFamily="2" charset="-78"/>
            </a:endParaRPr>
          </a:p>
          <a:p>
            <a:pPr marL="342900" indent="-342900" algn="r" rtl="1">
              <a:spcBef>
                <a:spcPct val="20000"/>
              </a:spcBef>
              <a:buFont typeface="Arial" pitchFamily="34" charset="0"/>
              <a:buChar char="•"/>
              <a:defRPr/>
            </a:pPr>
            <a:r>
              <a:rPr lang="ar-SA" altLang="en-US" sz="1600" b="1" dirty="0">
                <a:latin typeface="+mn-lt"/>
                <a:cs typeface="B Lotus" pitchFamily="2" charset="-78"/>
              </a:rPr>
              <a:t>جلسه تيم مميزي</a:t>
            </a:r>
          </a:p>
          <a:p>
            <a:pPr marL="342900" indent="-342900" algn="r" rtl="1">
              <a:spcBef>
                <a:spcPct val="20000"/>
              </a:spcBef>
              <a:buFont typeface="Arial" pitchFamily="34" charset="0"/>
              <a:buChar char="•"/>
              <a:defRPr/>
            </a:pPr>
            <a:r>
              <a:rPr lang="ar-SA" altLang="en-US" sz="1600" b="1" u="sng" dirty="0">
                <a:latin typeface="+mn-lt"/>
                <a:cs typeface="B Lotus" pitchFamily="2" charset="-78"/>
              </a:rPr>
              <a:t>جلسه اختتاميه</a:t>
            </a:r>
            <a:endParaRPr lang="ar-SA" altLang="en-US" sz="1400" dirty="0">
              <a:latin typeface="+mn-lt"/>
              <a:cs typeface="B Lotus" pitchFamily="2" charset="-78"/>
            </a:endParaRPr>
          </a:p>
          <a:p>
            <a:pPr marL="342900" indent="-342900" algn="r" rtl="1">
              <a:spcBef>
                <a:spcPct val="20000"/>
              </a:spcBef>
              <a:defRPr/>
            </a:pPr>
            <a:r>
              <a:rPr lang="en-US" altLang="en-US" sz="1400" b="1" dirty="0">
                <a:latin typeface="+mn-lt"/>
                <a:cs typeface="B Lotus" pitchFamily="2" charset="-78"/>
              </a:rPr>
              <a:t> </a:t>
            </a:r>
          </a:p>
        </p:txBody>
      </p:sp>
      <p:pic>
        <p:nvPicPr>
          <p:cNvPr id="114694" name="Picture 6"/>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28600" y="5791200"/>
            <a:ext cx="592138" cy="8651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4695" name="Picture 6" descr="meyer logo.PNG"/>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071563" y="5907088"/>
            <a:ext cx="611187" cy="60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4696" name="Picture 7" descr="sisbel (2).PNG"/>
          <p:cNvPicPr>
            <a:picLocks noChangeAspect="1"/>
          </p:cNvPicPr>
          <p:nvPr/>
        </p:nvPicPr>
        <p:blipFill>
          <a:blip r:embed="rId5">
            <a:lum bright="-30000"/>
            <a:extLst>
              <a:ext uri="{28A0092B-C50C-407E-A947-70E740481C1C}">
                <a14:useLocalDpi xmlns="" xmlns:a14="http://schemas.microsoft.com/office/drawing/2010/main" val="0"/>
              </a:ext>
            </a:extLst>
          </a:blip>
          <a:srcRect/>
          <a:stretch>
            <a:fillRect/>
          </a:stretch>
        </p:blipFill>
        <p:spPr bwMode="auto">
          <a:xfrm>
            <a:off x="1295400" y="5867400"/>
            <a:ext cx="1468438" cy="739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4697" name="Picture 9" descr="RoyalCert-logo.png"/>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2444750" y="590708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ircl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04800" y="228600"/>
            <a:ext cx="8420100" cy="1930400"/>
          </a:xfrm>
          <a:prstGeom prst="rect">
            <a:avLst/>
          </a:prstGeom>
          <a:noFill/>
          <a:ln w="9525">
            <a:noFill/>
            <a:miter lim="800000"/>
            <a:headEnd/>
            <a:tailEnd/>
          </a:ln>
        </p:spPr>
        <p:txBody>
          <a:bodyPr lIns="91436" tIns="45718" rIns="91436" bIns="45718"/>
          <a:lstStyle/>
          <a:p>
            <a:pPr algn="ctr">
              <a:defRPr/>
            </a:pPr>
            <a:r>
              <a:rPr lang="ar-SA" altLang="en-US" sz="4400" b="1">
                <a:latin typeface="+mj-lt"/>
                <a:ea typeface="+mj-ea"/>
                <a:cs typeface="B Lotus" pitchFamily="2" charset="-78"/>
              </a:rPr>
              <a:t>گزارش مميزي</a:t>
            </a:r>
            <a:endParaRPr lang="en-US" altLang="en-US" sz="4400" b="1" dirty="0">
              <a:latin typeface="+mj-lt"/>
              <a:ea typeface="+mj-ea"/>
              <a:cs typeface="B Lotus" pitchFamily="2" charset="-78"/>
            </a:endParaRPr>
          </a:p>
        </p:txBody>
      </p:sp>
      <p:sp>
        <p:nvSpPr>
          <p:cNvPr id="5" name="Rectangle 3"/>
          <p:cNvSpPr txBox="1">
            <a:spLocks noChangeArrowheads="1"/>
          </p:cNvSpPr>
          <p:nvPr/>
        </p:nvSpPr>
        <p:spPr bwMode="auto">
          <a:xfrm>
            <a:off x="0" y="1752600"/>
            <a:ext cx="4419600" cy="4525963"/>
          </a:xfrm>
          <a:prstGeom prst="rect">
            <a:avLst/>
          </a:prstGeom>
          <a:noFill/>
          <a:ln>
            <a:miter lim="800000"/>
            <a:headEnd/>
            <a:tailEnd/>
          </a:ln>
        </p:spPr>
        <p:txBody>
          <a:bodyPr lIns="91436" tIns="45718" rIns="91436" bIns="45718"/>
          <a:lstStyle/>
          <a:p>
            <a:pPr marL="342900" indent="-342900" algn="r" rtl="1">
              <a:spcBef>
                <a:spcPct val="20000"/>
              </a:spcBef>
              <a:defRPr/>
            </a:pPr>
            <a:r>
              <a:rPr lang="ar-SA" altLang="en-US" sz="2400" b="1" u="sng" dirty="0">
                <a:latin typeface="+mn-lt"/>
                <a:cs typeface="B Lotus" pitchFamily="2" charset="-78"/>
              </a:rPr>
              <a:t>توسط سرمميز تهيه مي شود.</a:t>
            </a:r>
            <a:endParaRPr lang="ar-SA" altLang="en-US" sz="2400" b="1" dirty="0">
              <a:latin typeface="+mn-lt"/>
              <a:cs typeface="B Lotus" pitchFamily="2" charset="-78"/>
            </a:endParaRPr>
          </a:p>
          <a:p>
            <a:pPr marL="342900" indent="-342900" algn="r" rtl="1">
              <a:spcBef>
                <a:spcPct val="20000"/>
              </a:spcBef>
              <a:defRPr/>
            </a:pPr>
            <a:r>
              <a:rPr lang="ar-SA" altLang="en-US" sz="2400" b="1" dirty="0">
                <a:latin typeface="+mn-lt"/>
                <a:cs typeface="B Lotus" pitchFamily="2" charset="-78"/>
              </a:rPr>
              <a:t>  </a:t>
            </a:r>
            <a:r>
              <a:rPr lang="ar-SA" altLang="en-US" b="1" dirty="0">
                <a:latin typeface="+mn-lt"/>
                <a:cs typeface="B Lotus" pitchFamily="2" charset="-78"/>
              </a:rPr>
              <a:t>شامل:</a:t>
            </a:r>
            <a:endParaRPr lang="ar-SA" altLang="en-US" sz="2000" b="1" dirty="0">
              <a:latin typeface="+mn-lt"/>
              <a:cs typeface="B Lotus" pitchFamily="2" charset="-78"/>
            </a:endParaRPr>
          </a:p>
          <a:p>
            <a:pPr marL="342900" indent="-342900" algn="r" rtl="1">
              <a:spcBef>
                <a:spcPct val="20000"/>
              </a:spcBef>
              <a:buFont typeface="Arial" pitchFamily="34" charset="0"/>
              <a:buChar char="•"/>
              <a:defRPr/>
            </a:pPr>
            <a:r>
              <a:rPr lang="ar-SA" altLang="en-US" sz="2400" dirty="0">
                <a:latin typeface="+mn-lt"/>
                <a:cs typeface="B Lotus" pitchFamily="2" charset="-78"/>
              </a:rPr>
              <a:t>شماره و تاريخ انجام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مميزي شونده و فعاليت مورد مميزي</a:t>
            </a:r>
          </a:p>
          <a:p>
            <a:pPr marL="342900" indent="-342900" algn="r" rtl="1">
              <a:spcBef>
                <a:spcPct val="20000"/>
              </a:spcBef>
              <a:buFont typeface="Arial" pitchFamily="34" charset="0"/>
              <a:buChar char="•"/>
              <a:defRPr/>
            </a:pPr>
            <a:r>
              <a:rPr lang="ar-SA" altLang="en-US" sz="2400" dirty="0">
                <a:latin typeface="+mn-lt"/>
                <a:cs typeface="B Lotus" pitchFamily="2" charset="-78"/>
              </a:rPr>
              <a:t>مدارك مورد استناد</a:t>
            </a:r>
          </a:p>
          <a:p>
            <a:pPr marL="342900" indent="-342900" algn="r" rtl="1">
              <a:spcBef>
                <a:spcPct val="20000"/>
              </a:spcBef>
              <a:buFont typeface="Arial" pitchFamily="34" charset="0"/>
              <a:buChar char="•"/>
              <a:defRPr/>
            </a:pPr>
            <a:r>
              <a:rPr lang="ar-SA" altLang="en-US" sz="2400" dirty="0">
                <a:latin typeface="+mn-lt"/>
                <a:cs typeface="B Lotus" pitchFamily="2" charset="-78"/>
              </a:rPr>
              <a:t>خلاصه اي از جلسات افتتاحيه و اختتاميه</a:t>
            </a:r>
          </a:p>
          <a:p>
            <a:pPr marL="342900" indent="-342900" algn="r" rtl="1">
              <a:spcBef>
                <a:spcPct val="20000"/>
              </a:spcBef>
              <a:buFont typeface="Arial" pitchFamily="34" charset="0"/>
              <a:buChar char="•"/>
              <a:defRPr/>
            </a:pPr>
            <a:r>
              <a:rPr lang="ar-SA" altLang="en-US" sz="2400" dirty="0">
                <a:latin typeface="+mn-lt"/>
                <a:cs typeface="B Lotus" pitchFamily="2" charset="-78"/>
              </a:rPr>
              <a:t>خلاصه اي از موارد بهبود پذير ومشاهدات </a:t>
            </a:r>
          </a:p>
          <a:p>
            <a:pPr marL="342900" indent="-342900" algn="r" rtl="1">
              <a:spcBef>
                <a:spcPct val="20000"/>
              </a:spcBef>
              <a:buFont typeface="Arial" pitchFamily="34" charset="0"/>
              <a:buChar char="•"/>
              <a:defRPr/>
            </a:pPr>
            <a:r>
              <a:rPr lang="ar-SA" altLang="en-US" sz="2400" dirty="0">
                <a:latin typeface="+mn-lt"/>
                <a:cs typeface="B Lotus" pitchFamily="2" charset="-78"/>
              </a:rPr>
              <a:t>جزئياتي از پيگيري مميزي هاي قبلي </a:t>
            </a:r>
          </a:p>
          <a:p>
            <a:pPr marL="342900" indent="-342900" algn="r" rtl="1">
              <a:spcBef>
                <a:spcPct val="20000"/>
              </a:spcBef>
              <a:buFont typeface="Arial" pitchFamily="34" charset="0"/>
              <a:buChar char="•"/>
              <a:defRPr/>
            </a:pPr>
            <a:r>
              <a:rPr lang="ar-SA" altLang="en-US" sz="2400" dirty="0">
                <a:latin typeface="+mn-lt"/>
                <a:cs typeface="B Lotus" pitchFamily="2" charset="-78"/>
              </a:rPr>
              <a:t>ملاحظات كلي</a:t>
            </a:r>
            <a:endParaRPr lang="ar-SA" altLang="en-US" sz="3200" dirty="0">
              <a:latin typeface="+mn-lt"/>
              <a:cs typeface="B Lotus" pitchFamily="2" charset="-78"/>
            </a:endParaRPr>
          </a:p>
        </p:txBody>
      </p:sp>
      <p:pic>
        <p:nvPicPr>
          <p:cNvPr id="7" name="Picture 6" descr="AuditReport.jpg"/>
          <p:cNvPicPr>
            <a:picLocks noChangeAspect="1"/>
          </p:cNvPicPr>
          <p:nvPr/>
        </p:nvPicPr>
        <p:blipFill>
          <a:blip r:embed="rId2" cstate="print"/>
          <a:stretch>
            <a:fillRect/>
          </a:stretch>
        </p:blipFill>
        <p:spPr>
          <a:xfrm>
            <a:off x="5029200" y="775682"/>
            <a:ext cx="3886200" cy="5396518"/>
          </a:xfrm>
          <a:prstGeom prst="rect">
            <a:avLst/>
          </a:prstGeom>
          <a:ln>
            <a:noFill/>
          </a:ln>
          <a:effectLst>
            <a:softEdge rad="112500"/>
          </a:effectLst>
        </p:spPr>
      </p:pic>
      <p:pic>
        <p:nvPicPr>
          <p:cNvPr id="115717"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648200" y="5992813"/>
            <a:ext cx="592138" cy="8651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plus(in)">
                                      <p:cBhvr>
                                        <p:cTn id="7" dur="2000"/>
                                        <p:tgtEl>
                                          <p:spTgt spid="5">
                                            <p:txEl>
                                              <p:pRg st="0" end="0"/>
                                            </p:txEl>
                                          </p:spTgt>
                                        </p:tgtEl>
                                      </p:cBhvr>
                                    </p:animEffect>
                                  </p:childTnLst>
                                </p:cTn>
                              </p:par>
                              <p:par>
                                <p:cTn id="8" presetID="13"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plus(in)">
                                      <p:cBhvr>
                                        <p:cTn id="10" dur="2000"/>
                                        <p:tgtEl>
                                          <p:spTgt spid="5">
                                            <p:txEl>
                                              <p:pRg st="1" end="1"/>
                                            </p:txEl>
                                          </p:spTgt>
                                        </p:tgtEl>
                                      </p:cBhvr>
                                    </p:animEffect>
                                  </p:childTnLst>
                                </p:cTn>
                              </p:par>
                              <p:par>
                                <p:cTn id="11" presetID="13"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plus(in)">
                                      <p:cBhvr>
                                        <p:cTn id="13" dur="2000"/>
                                        <p:tgtEl>
                                          <p:spTgt spid="5">
                                            <p:txEl>
                                              <p:pRg st="2" end="2"/>
                                            </p:txEl>
                                          </p:spTgt>
                                        </p:tgtEl>
                                      </p:cBhvr>
                                    </p:animEffect>
                                  </p:childTnLst>
                                </p:cTn>
                              </p:par>
                              <p:par>
                                <p:cTn id="14" presetID="13" presetClass="entr" presetSubtype="16"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plus(in)">
                                      <p:cBhvr>
                                        <p:cTn id="16" dur="2000"/>
                                        <p:tgtEl>
                                          <p:spTgt spid="5">
                                            <p:txEl>
                                              <p:pRg st="3" end="3"/>
                                            </p:txEl>
                                          </p:spTgt>
                                        </p:tgtEl>
                                      </p:cBhvr>
                                    </p:animEffect>
                                  </p:childTnLst>
                                </p:cTn>
                              </p:par>
                              <p:par>
                                <p:cTn id="17" presetID="13" presetClass="entr" presetSubtype="16"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plus(in)">
                                      <p:cBhvr>
                                        <p:cTn id="19" dur="2000"/>
                                        <p:tgtEl>
                                          <p:spTgt spid="5">
                                            <p:txEl>
                                              <p:pRg st="4" end="4"/>
                                            </p:txEl>
                                          </p:spTgt>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plus(in)">
                                      <p:cBhvr>
                                        <p:cTn id="22" dur="2000"/>
                                        <p:tgtEl>
                                          <p:spTgt spid="5">
                                            <p:txEl>
                                              <p:pRg st="5" end="5"/>
                                            </p:txEl>
                                          </p:spTgt>
                                        </p:tgtEl>
                                      </p:cBhvr>
                                    </p:animEffect>
                                  </p:childTnLst>
                                </p:cTn>
                              </p:par>
                              <p:par>
                                <p:cTn id="23" presetID="13" presetClass="entr" presetSubtype="16"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plus(in)">
                                      <p:cBhvr>
                                        <p:cTn id="25" dur="2000"/>
                                        <p:tgtEl>
                                          <p:spTgt spid="5">
                                            <p:txEl>
                                              <p:pRg st="6" end="6"/>
                                            </p:txEl>
                                          </p:spTgt>
                                        </p:tgtEl>
                                      </p:cBhvr>
                                    </p:animEffect>
                                  </p:childTnLst>
                                </p:cTn>
                              </p:par>
                              <p:par>
                                <p:cTn id="26" presetID="13" presetClass="entr" presetSubtype="16" fill="hold"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plus(in)">
                                      <p:cBhvr>
                                        <p:cTn id="28" dur="2000"/>
                                        <p:tgtEl>
                                          <p:spTgt spid="5">
                                            <p:txEl>
                                              <p:pRg st="7" end="7"/>
                                            </p:txEl>
                                          </p:spTgt>
                                        </p:tgtEl>
                                      </p:cBhvr>
                                    </p:animEffect>
                                  </p:childTnLst>
                                </p:cTn>
                              </p:par>
                              <p:par>
                                <p:cTn id="29" presetID="13" presetClass="entr" presetSubtype="16"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Effect transition="in" filter="plus(in)">
                                      <p:cBhvr>
                                        <p:cTn id="31" dur="2000"/>
                                        <p:tgtEl>
                                          <p:spTgt spid="5">
                                            <p:txEl>
                                              <p:pRg st="8" end="8"/>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6" presetClass="emph" presetSubtype="0" fill="hold" nodeType="clickEffect">
                                  <p:stCondLst>
                                    <p:cond delay="0"/>
                                  </p:stCondLst>
                                  <p:childTnLst>
                                    <p:animEffect transition="out" filter="fade">
                                      <p:cBhvr>
                                        <p:cTn id="35" dur="500" tmFilter="0, 0; .2, .5; .8, .5; 1, 0"/>
                                        <p:tgtEl>
                                          <p:spTgt spid="7"/>
                                        </p:tgtEl>
                                      </p:cBhvr>
                                    </p:animEffect>
                                    <p:animScale>
                                      <p:cBhvr>
                                        <p:cTn id="36"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Content Placeholder 2"/>
          <p:cNvSpPr>
            <a:spLocks noGrp="1"/>
          </p:cNvSpPr>
          <p:nvPr>
            <p:ph idx="1"/>
          </p:nvPr>
        </p:nvSpPr>
        <p:spPr/>
        <p:txBody>
          <a:bodyPr/>
          <a:lstStyle/>
          <a:p>
            <a:pPr algn="just" rtl="1" eaLnBrk="1" hangingPunct="1"/>
            <a:r>
              <a:rPr lang="ar-SA" altLang="en-US" smtClean="0">
                <a:cs typeface="B Lotus" pitchFamily="2" charset="-78"/>
              </a:rPr>
              <a:t>پرونده يك مميزي هنگامي بسته مي شود كه اجرا و اثر بخشي اقدامات اصلاحي مورد نظر براي بهبود سيستم تصديق شده باشد.</a:t>
            </a:r>
          </a:p>
          <a:p>
            <a:pPr algn="just" rtl="1" eaLnBrk="1" hangingPunct="1"/>
            <a:endParaRPr lang="en-US" altLang="en-US" smtClean="0">
              <a:cs typeface="B Lotus" pitchFamily="2" charset="-78"/>
            </a:endParaRPr>
          </a:p>
          <a:p>
            <a:pPr algn="just" rtl="1" eaLnBrk="1" hangingPunct="1"/>
            <a:r>
              <a:rPr lang="ar-SA" altLang="en-US" smtClean="0">
                <a:cs typeface="B Lotus" pitchFamily="2" charset="-78"/>
              </a:rPr>
              <a:t>در صورت عدم اجرا، و يا عدم تصديق اثر بخشي اقدامات اصلاحي ضروري، مورد به عنوان يك يافته جديد مميزي تلقي شود.</a:t>
            </a:r>
            <a:endParaRPr lang="ar-SA" altLang="en-US" u="sng" smtClean="0">
              <a:cs typeface="B Lotus" pitchFamily="2" charset="-78"/>
            </a:endParaRPr>
          </a:p>
          <a:p>
            <a:pPr algn="just" eaLnBrk="1" hangingPunct="1"/>
            <a:endParaRPr lang="en-US" smtClean="0">
              <a:cs typeface="B Lotus" pitchFamily="2" charset="-78"/>
            </a:endParaRPr>
          </a:p>
        </p:txBody>
      </p:sp>
      <p:sp>
        <p:nvSpPr>
          <p:cNvPr id="5" name="Rectangle 4"/>
          <p:cNvSpPr/>
          <p:nvPr/>
        </p:nvSpPr>
        <p:spPr>
          <a:xfrm>
            <a:off x="2514600" y="3886200"/>
            <a:ext cx="4876800" cy="923330"/>
          </a:xfrm>
          <a:prstGeom prst="rect">
            <a:avLst/>
          </a:prstGeom>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Time’s Up !</a:t>
            </a:r>
          </a:p>
        </p:txBody>
      </p:sp>
      <p:pic>
        <p:nvPicPr>
          <p:cNvPr id="116743" name="Picture 7"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113666">
                                            <p:txEl>
                                              <p:pRg st="0" end="0"/>
                                            </p:txEl>
                                          </p:spTgt>
                                        </p:tgtEl>
                                        <p:attrNameLst>
                                          <p:attrName>style.visibility</p:attrName>
                                        </p:attrNameLst>
                                      </p:cBhvr>
                                      <p:to>
                                        <p:strVal val="visible"/>
                                      </p:to>
                                    </p:set>
                                    <p:anim calcmode="lin" valueType="num">
                                      <p:cBhvr additive="base">
                                        <p:cTn id="7" dur="5000" fill="hold"/>
                                        <p:tgtEl>
                                          <p:spTgt spid="113666">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136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113666">
                                            <p:txEl>
                                              <p:pRg st="2" end="2"/>
                                            </p:txEl>
                                          </p:spTgt>
                                        </p:tgtEl>
                                        <p:attrNameLst>
                                          <p:attrName>style.visibility</p:attrName>
                                        </p:attrNameLst>
                                      </p:cBhvr>
                                      <p:to>
                                        <p:strVal val="visible"/>
                                      </p:to>
                                    </p:set>
                                    <p:anim calcmode="lin" valueType="num">
                                      <p:cBhvr additive="base">
                                        <p:cTn id="13" dur="5000" fill="hold"/>
                                        <p:tgtEl>
                                          <p:spTgt spid="113666">
                                            <p:txEl>
                                              <p:pRg st="2" end="2"/>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1366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2"/>
          <p:cNvSpPr>
            <a:spLocks noGrp="1" noChangeArrowheads="1"/>
          </p:cNvSpPr>
          <p:nvPr>
            <p:ph type="title"/>
          </p:nvPr>
        </p:nvSpPr>
        <p:spPr>
          <a:xfrm>
            <a:off x="742950" y="533400"/>
            <a:ext cx="8420100" cy="1371600"/>
          </a:xfrm>
        </p:spPr>
        <p:txBody>
          <a:bodyPr lIns="91436" tIns="45718" rIns="91436" bIns="45718" anchor="t"/>
          <a:lstStyle/>
          <a:p>
            <a:pPr eaLnBrk="1" hangingPunct="1">
              <a:defRPr/>
            </a:pPr>
            <a:r>
              <a:rPr lang="ar-SA" altLang="en-US" dirty="0" smtClean="0">
                <a:solidFill>
                  <a:schemeClr val="tx1">
                    <a:lumMod val="40000"/>
                    <a:lumOff val="60000"/>
                  </a:schemeClr>
                </a:solidFill>
                <a:cs typeface="B Lotus" pitchFamily="2" charset="-78"/>
              </a:rPr>
              <a:t>رفتار مميــزي</a:t>
            </a:r>
            <a:r>
              <a:rPr lang="en-US" altLang="en-US" dirty="0" smtClean="0">
                <a:solidFill>
                  <a:schemeClr val="tx1">
                    <a:lumMod val="40000"/>
                    <a:lumOff val="60000"/>
                  </a:schemeClr>
                </a:solidFill>
                <a:cs typeface="B Lotus" pitchFamily="2" charset="-78"/>
              </a:rPr>
              <a:t> </a:t>
            </a:r>
          </a:p>
        </p:txBody>
      </p:sp>
      <p:sp>
        <p:nvSpPr>
          <p:cNvPr id="11" name="Rectangle 3"/>
          <p:cNvSpPr txBox="1">
            <a:spLocks noChangeArrowheads="1"/>
          </p:cNvSpPr>
          <p:nvPr/>
        </p:nvSpPr>
        <p:spPr bwMode="auto">
          <a:xfrm>
            <a:off x="76200" y="1600200"/>
            <a:ext cx="8915400" cy="4525963"/>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2800" b="1" u="sng" dirty="0">
                <a:latin typeface="+mn-lt"/>
                <a:cs typeface="B Lotus" pitchFamily="2" charset="-78"/>
              </a:rPr>
              <a:t>ويژگي هاي مميزان</a:t>
            </a:r>
            <a:endParaRPr lang="ar-SA" altLang="en-US" sz="2800" b="1" dirty="0">
              <a:latin typeface="+mn-lt"/>
              <a:cs typeface="B Lotus" pitchFamily="2" charset="-78"/>
            </a:endParaRPr>
          </a:p>
          <a:p>
            <a:pPr marL="342900" indent="-342900" algn="r" rtl="1">
              <a:spcBef>
                <a:spcPct val="20000"/>
              </a:spcBef>
              <a:defRPr/>
            </a:pPr>
            <a:endParaRPr lang="en-US" altLang="en-US" sz="2800" b="1" dirty="0">
              <a:latin typeface="+mn-lt"/>
              <a:cs typeface="B Lotus" pitchFamily="2" charset="-78"/>
            </a:endParaRPr>
          </a:p>
          <a:p>
            <a:pPr marL="342900" indent="-342900" algn="r" rtl="1">
              <a:spcBef>
                <a:spcPct val="20000"/>
              </a:spcBef>
              <a:buFont typeface="Arial" pitchFamily="34" charset="0"/>
              <a:buChar char="•"/>
              <a:defRPr/>
            </a:pPr>
            <a:r>
              <a:rPr lang="ar-SA" altLang="en-US" sz="2800" dirty="0">
                <a:latin typeface="+mn-lt"/>
                <a:cs typeface="B Lotus" pitchFamily="2" charset="-78"/>
              </a:rPr>
              <a:t>آشنايي با سيستم مورد مميزي</a:t>
            </a:r>
          </a:p>
          <a:p>
            <a:pPr marL="342900" indent="-342900" algn="r" rtl="1">
              <a:spcBef>
                <a:spcPct val="20000"/>
              </a:spcBef>
              <a:buFont typeface="Arial" pitchFamily="34" charset="0"/>
              <a:buChar char="•"/>
              <a:defRPr/>
            </a:pPr>
            <a:r>
              <a:rPr lang="ar-SA" altLang="en-US" sz="2800" dirty="0">
                <a:latin typeface="+mn-lt"/>
                <a:cs typeface="B Lotus" pitchFamily="2" charset="-78"/>
              </a:rPr>
              <a:t>استقلال از فعاليت مورد مميزي</a:t>
            </a:r>
          </a:p>
          <a:p>
            <a:pPr marL="342900" indent="-342900" algn="r" rtl="1">
              <a:spcBef>
                <a:spcPct val="20000"/>
              </a:spcBef>
              <a:buFont typeface="Arial" pitchFamily="34" charset="0"/>
              <a:buChar char="•"/>
              <a:defRPr/>
            </a:pPr>
            <a:r>
              <a:rPr lang="ar-SA" altLang="en-US" sz="2800" dirty="0">
                <a:latin typeface="+mn-lt"/>
                <a:cs typeface="B Lotus" pitchFamily="2" charset="-78"/>
              </a:rPr>
              <a:t>ارزيابي شواهد عيني</a:t>
            </a:r>
          </a:p>
          <a:p>
            <a:pPr marL="342900" indent="-342900" algn="r" rtl="1">
              <a:spcBef>
                <a:spcPct val="20000"/>
              </a:spcBef>
              <a:buFont typeface="Arial" pitchFamily="34" charset="0"/>
              <a:buChar char="•"/>
              <a:defRPr/>
            </a:pPr>
            <a:r>
              <a:rPr lang="ar-SA" altLang="en-US" sz="2800" dirty="0">
                <a:latin typeface="+mn-lt"/>
                <a:cs typeface="B Lotus" pitchFamily="2" charset="-78"/>
              </a:rPr>
              <a:t>بررسي و تصديق شواهد ذهني</a:t>
            </a:r>
          </a:p>
          <a:p>
            <a:pPr marL="342900" indent="-342900" algn="r" rtl="1">
              <a:spcBef>
                <a:spcPct val="20000"/>
              </a:spcBef>
              <a:buFont typeface="Arial" pitchFamily="34" charset="0"/>
              <a:buChar char="•"/>
              <a:defRPr/>
            </a:pPr>
            <a:r>
              <a:rPr lang="ar-SA" altLang="en-US" sz="2800" dirty="0">
                <a:latin typeface="+mn-lt"/>
                <a:cs typeface="B Lotus" pitchFamily="2" charset="-78"/>
              </a:rPr>
              <a:t>توانايي اداره جلسات</a:t>
            </a:r>
            <a:endParaRPr lang="ar-SA" altLang="en-US" sz="2800" b="1" dirty="0">
              <a:latin typeface="+mn-lt"/>
              <a:cs typeface="B Lotus" pitchFamily="2" charset="-78"/>
            </a:endParaRPr>
          </a:p>
        </p:txBody>
      </p:sp>
      <p:pic>
        <p:nvPicPr>
          <p:cNvPr id="12" name="Picture 11" descr="middle-manager1.jpg"/>
          <p:cNvPicPr>
            <a:picLocks noChangeAspect="1"/>
          </p:cNvPicPr>
          <p:nvPr/>
        </p:nvPicPr>
        <p:blipFill>
          <a:blip r:embed="rId3" cstate="print"/>
          <a:stretch>
            <a:fillRect/>
          </a:stretch>
        </p:blipFill>
        <p:spPr>
          <a:xfrm>
            <a:off x="685800" y="1752600"/>
            <a:ext cx="3810000" cy="4749800"/>
          </a:xfrm>
          <a:prstGeom prst="rect">
            <a:avLst/>
          </a:prstGeom>
          <a:ln>
            <a:noFill/>
          </a:ln>
          <a:effectLst>
            <a:softEdge rad="112500"/>
          </a:effectLst>
        </p:spPr>
      </p:pic>
      <p:pic>
        <p:nvPicPr>
          <p:cNvPr id="117768"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plus(in)">
                                      <p:cBhvr>
                                        <p:cTn id="7" dur="2000"/>
                                        <p:tgtEl>
                                          <p:spTgt spid="11">
                                            <p:txEl>
                                              <p:pRg st="2" end="2"/>
                                            </p:txEl>
                                          </p:spTgt>
                                        </p:tgtEl>
                                      </p:cBhvr>
                                    </p:animEffect>
                                  </p:childTnLst>
                                </p:cTn>
                              </p:par>
                              <p:par>
                                <p:cTn id="8" presetID="13" presetClass="entr" presetSubtype="16" fill="hold" nodeType="withEffect">
                                  <p:stCondLst>
                                    <p:cond delay="0"/>
                                  </p:stCondLst>
                                  <p:childTnLst>
                                    <p:set>
                                      <p:cBhvr>
                                        <p:cTn id="9" dur="1" fill="hold">
                                          <p:stCondLst>
                                            <p:cond delay="0"/>
                                          </p:stCondLst>
                                        </p:cTn>
                                        <p:tgtEl>
                                          <p:spTgt spid="11">
                                            <p:txEl>
                                              <p:pRg st="3" end="3"/>
                                            </p:txEl>
                                          </p:spTgt>
                                        </p:tgtEl>
                                        <p:attrNameLst>
                                          <p:attrName>style.visibility</p:attrName>
                                        </p:attrNameLst>
                                      </p:cBhvr>
                                      <p:to>
                                        <p:strVal val="visible"/>
                                      </p:to>
                                    </p:set>
                                    <p:animEffect transition="in" filter="plus(in)">
                                      <p:cBhvr>
                                        <p:cTn id="10" dur="2000"/>
                                        <p:tgtEl>
                                          <p:spTgt spid="11">
                                            <p:txEl>
                                              <p:pRg st="3" end="3"/>
                                            </p:txEl>
                                          </p:spTgt>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xEl>
                                              <p:pRg st="4" end="4"/>
                                            </p:txEl>
                                          </p:spTgt>
                                        </p:tgtEl>
                                        <p:attrNameLst>
                                          <p:attrName>style.visibility</p:attrName>
                                        </p:attrNameLst>
                                      </p:cBhvr>
                                      <p:to>
                                        <p:strVal val="visible"/>
                                      </p:to>
                                    </p:set>
                                    <p:animEffect transition="in" filter="plus(in)">
                                      <p:cBhvr>
                                        <p:cTn id="13" dur="2000"/>
                                        <p:tgtEl>
                                          <p:spTgt spid="11">
                                            <p:txEl>
                                              <p:pRg st="4" end="4"/>
                                            </p:txEl>
                                          </p:spTgt>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xEl>
                                              <p:pRg st="5" end="5"/>
                                            </p:txEl>
                                          </p:spTgt>
                                        </p:tgtEl>
                                        <p:attrNameLst>
                                          <p:attrName>style.visibility</p:attrName>
                                        </p:attrNameLst>
                                      </p:cBhvr>
                                      <p:to>
                                        <p:strVal val="visible"/>
                                      </p:to>
                                    </p:set>
                                    <p:animEffect transition="in" filter="plus(in)">
                                      <p:cBhvr>
                                        <p:cTn id="16" dur="2000"/>
                                        <p:tgtEl>
                                          <p:spTgt spid="11">
                                            <p:txEl>
                                              <p:pRg st="5" end="5"/>
                                            </p:txEl>
                                          </p:spTgt>
                                        </p:tgtEl>
                                      </p:cBhvr>
                                    </p:animEffect>
                                  </p:childTnLst>
                                </p:cTn>
                              </p:par>
                              <p:par>
                                <p:cTn id="17" presetID="13" presetClass="entr" presetSubtype="16" fill="hold" nodeType="with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animEffect transition="in" filter="plus(in)">
                                      <p:cBhvr>
                                        <p:cTn id="19" dur="2000"/>
                                        <p:tgtEl>
                                          <p:spTgt spid="11">
                                            <p:txEl>
                                              <p:pRg st="6" end="6"/>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mph" presetSubtype="0" fill="hold" nodeType="clickEffect">
                                  <p:stCondLst>
                                    <p:cond delay="0"/>
                                  </p:stCondLst>
                                  <p:childTnLst>
                                    <p:animScale>
                                      <p:cBhvr>
                                        <p:cTn id="23" dur="2000" fill="hold"/>
                                        <p:tgtEl>
                                          <p:spTgt spid="1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st2_6492912-follow-the-leader.jpg"/>
          <p:cNvPicPr>
            <a:picLocks noChangeAspect="1"/>
          </p:cNvPicPr>
          <p:nvPr/>
        </p:nvPicPr>
        <p:blipFill>
          <a:blip r:embed="rId3" cstate="print"/>
          <a:stretch>
            <a:fillRect/>
          </a:stretch>
        </p:blipFill>
        <p:spPr>
          <a:xfrm>
            <a:off x="0" y="1905000"/>
            <a:ext cx="5515428" cy="4267200"/>
          </a:xfrm>
          <a:prstGeom prst="rect">
            <a:avLst/>
          </a:prstGeom>
          <a:ln>
            <a:noFill/>
          </a:ln>
          <a:effectLst>
            <a:softEdge rad="112500"/>
          </a:effectLst>
        </p:spPr>
      </p:pic>
      <p:sp>
        <p:nvSpPr>
          <p:cNvPr id="7" name="Rectangle 2"/>
          <p:cNvSpPr txBox="1">
            <a:spLocks noChangeArrowheads="1"/>
          </p:cNvSpPr>
          <p:nvPr/>
        </p:nvSpPr>
        <p:spPr bwMode="auto">
          <a:xfrm>
            <a:off x="152400" y="1570038"/>
            <a:ext cx="8915400" cy="4525962"/>
          </a:xfrm>
          <a:prstGeom prst="rect">
            <a:avLst/>
          </a:prstGeom>
          <a:noFill/>
          <a:ln w="9525">
            <a:noFill/>
            <a:miter lim="800000"/>
            <a:headEnd/>
            <a:tailEnd/>
          </a:ln>
        </p:spPr>
        <p:txBody>
          <a:bodyPr lIns="91436" tIns="45718" rIns="91436" bIns="45718"/>
          <a:lstStyle/>
          <a:p>
            <a:pPr marL="342900" indent="-342900" algn="r" rtl="1">
              <a:spcBef>
                <a:spcPct val="20000"/>
              </a:spcBef>
              <a:defRPr/>
            </a:pPr>
            <a:r>
              <a:rPr lang="ar-SA" altLang="en-US" sz="2400" b="1" u="sng" dirty="0">
                <a:latin typeface="+mn-lt"/>
                <a:cs typeface="B Lotus" pitchFamily="2" charset="-78"/>
              </a:rPr>
              <a:t>به منظور حصول اطمينان از انجام  اصلاحات لازم وبهبود سيستم</a:t>
            </a:r>
            <a:endParaRPr lang="ar-SA" altLang="en-US" sz="2400" dirty="0">
              <a:latin typeface="+mn-lt"/>
              <a:cs typeface="B Lotus" pitchFamily="2" charset="-78"/>
            </a:endParaRPr>
          </a:p>
          <a:p>
            <a:pPr marL="342900" indent="-342900" algn="r" rtl="1">
              <a:spcBef>
                <a:spcPct val="20000"/>
              </a:spcBef>
              <a:defRPr/>
            </a:pPr>
            <a:endParaRPr lang="en-US" altLang="en-US" sz="2000" b="1" dirty="0">
              <a:latin typeface="+mn-lt"/>
              <a:cs typeface="B Lotus" pitchFamily="2" charset="-78"/>
            </a:endParaRPr>
          </a:p>
          <a:p>
            <a:pPr marL="342900" indent="-342900" algn="r" rtl="1">
              <a:spcBef>
                <a:spcPct val="20000"/>
              </a:spcBef>
              <a:defRPr/>
            </a:pPr>
            <a:r>
              <a:rPr lang="ar-SA" altLang="en-US" sz="2000" b="1" dirty="0">
                <a:latin typeface="+mn-lt"/>
                <a:cs typeface="B Lotus" pitchFamily="2" charset="-78"/>
              </a:rPr>
              <a:t>شامل:</a:t>
            </a:r>
            <a:endParaRPr lang="ar-SA" altLang="en-US" sz="2400" dirty="0">
              <a:latin typeface="+mn-lt"/>
              <a:cs typeface="B Lotus" pitchFamily="2" charset="-78"/>
            </a:endParaRPr>
          </a:p>
          <a:p>
            <a:pPr marL="342900" indent="-342900" algn="r" rtl="1">
              <a:spcBef>
                <a:spcPct val="20000"/>
              </a:spcBef>
              <a:buFont typeface="Arial" pitchFamily="34" charset="0"/>
              <a:buChar char="•"/>
              <a:defRPr/>
            </a:pPr>
            <a:r>
              <a:rPr lang="ar-SA" altLang="en-US" sz="2800" dirty="0">
                <a:latin typeface="+mn-lt"/>
                <a:cs typeface="B Lotus" pitchFamily="2" charset="-78"/>
              </a:rPr>
              <a:t>تصديق اجرا و اثر بخشي اصلاح تعيين</a:t>
            </a:r>
          </a:p>
          <a:p>
            <a:pPr marL="342900" indent="-342900" algn="r" rtl="1">
              <a:spcBef>
                <a:spcPct val="20000"/>
              </a:spcBef>
              <a:defRPr/>
            </a:pPr>
            <a:r>
              <a:rPr lang="ar-SA" altLang="en-US" sz="2800" dirty="0">
                <a:latin typeface="+mn-lt"/>
                <a:cs typeface="B Lotus" pitchFamily="2" charset="-78"/>
              </a:rPr>
              <a:t>     شده براي رفع مغايرتها</a:t>
            </a:r>
            <a:endParaRPr lang="en-US" altLang="en-US" sz="2800" dirty="0">
              <a:latin typeface="+mn-lt"/>
              <a:cs typeface="B Lotus" pitchFamily="2" charset="-78"/>
            </a:endParaRPr>
          </a:p>
          <a:p>
            <a:pPr marL="342900" indent="-342900" algn="r" rtl="1">
              <a:spcBef>
                <a:spcPct val="20000"/>
              </a:spcBef>
              <a:defRPr/>
            </a:pPr>
            <a:endParaRPr lang="ar-SA" altLang="en-US" sz="2800" dirty="0">
              <a:latin typeface="+mn-lt"/>
              <a:cs typeface="B Lotus" pitchFamily="2" charset="-78"/>
            </a:endParaRPr>
          </a:p>
          <a:p>
            <a:pPr marL="342900" indent="-342900" algn="r" rtl="1">
              <a:spcBef>
                <a:spcPct val="20000"/>
              </a:spcBef>
              <a:buFont typeface="Arial" pitchFamily="34" charset="0"/>
              <a:buChar char="•"/>
              <a:defRPr/>
            </a:pPr>
            <a:r>
              <a:rPr lang="ar-SA" altLang="en-US" sz="2800" dirty="0">
                <a:latin typeface="+mn-lt"/>
                <a:cs typeface="B Lotus" pitchFamily="2" charset="-78"/>
              </a:rPr>
              <a:t>تصديق اجرا و اثر بخشي اقدام اصلاحي </a:t>
            </a:r>
          </a:p>
          <a:p>
            <a:pPr marL="342900" indent="-342900" algn="r" rtl="1">
              <a:spcBef>
                <a:spcPct val="20000"/>
              </a:spcBef>
              <a:defRPr/>
            </a:pPr>
            <a:r>
              <a:rPr lang="ar-SA" altLang="en-US" sz="2800" dirty="0">
                <a:latin typeface="+mn-lt"/>
                <a:cs typeface="B Lotus" pitchFamily="2" charset="-78"/>
              </a:rPr>
              <a:t>    تعيين شده براي پيشگيري از تكرار</a:t>
            </a:r>
            <a:endParaRPr lang="ar-SA" altLang="en-US" sz="2400" dirty="0">
              <a:latin typeface="+mn-lt"/>
              <a:cs typeface="B Lotus" pitchFamily="2" charset="-78"/>
            </a:endParaRPr>
          </a:p>
        </p:txBody>
      </p:sp>
      <p:sp>
        <p:nvSpPr>
          <p:cNvPr id="118788" name="Rectangle 3"/>
          <p:cNvSpPr>
            <a:spLocks noGrp="1" noChangeArrowheads="1"/>
          </p:cNvSpPr>
          <p:nvPr>
            <p:ph type="title"/>
          </p:nvPr>
        </p:nvSpPr>
        <p:spPr>
          <a:xfrm>
            <a:off x="533400" y="152400"/>
            <a:ext cx="8420100" cy="1854200"/>
          </a:xfrm>
        </p:spPr>
        <p:txBody>
          <a:bodyPr lIns="91436" tIns="45718" rIns="91436" bIns="45718" anchor="t"/>
          <a:lstStyle/>
          <a:p>
            <a:pPr eaLnBrk="1" hangingPunct="1"/>
            <a:r>
              <a:rPr lang="ar-SA" altLang="en-US" smtClean="0">
                <a:cs typeface="B Lotus" pitchFamily="2" charset="-78"/>
              </a:rPr>
              <a:t>پيگيري پس از مميزي</a:t>
            </a:r>
            <a:endParaRPr lang="en-US" altLang="en-US" smtClean="0">
              <a:cs typeface="B Lotus" pitchFamily="2" charset="-78"/>
            </a:endParaRPr>
          </a:p>
        </p:txBody>
      </p:sp>
      <p:pic>
        <p:nvPicPr>
          <p:cNvPr id="118792" name="Picture 8"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mph" presetSubtype="0" fill="hold" nodeType="clickEffect">
                                  <p:stCondLst>
                                    <p:cond delay="0"/>
                                  </p:stCondLst>
                                  <p:childTnLst>
                                    <p:animClr clrSpc="rgb" dir="cw">
                                      <p:cBhvr override="childStyle">
                                        <p:cTn id="6" dur="1900" fill="hold">
                                          <p:stCondLst>
                                            <p:cond delay="100"/>
                                          </p:stCondLst>
                                        </p:cTn>
                                        <p:tgtEl>
                                          <p:spTgt spid="10"/>
                                        </p:tgtEl>
                                        <p:attrNameLst>
                                          <p:attrName>style.color</p:attrName>
                                        </p:attrNameLst>
                                      </p:cBhvr>
                                      <p:to>
                                        <a:schemeClr val="accent2"/>
                                      </p:to>
                                    </p:animClr>
                                    <p:animClr clrSpc="rgb" dir="cw">
                                      <p:cBhvr>
                                        <p:cTn id="7" dur="1900" fill="hold">
                                          <p:stCondLst>
                                            <p:cond delay="100"/>
                                          </p:stCondLst>
                                        </p:cTn>
                                        <p:tgtEl>
                                          <p:spTgt spid="10"/>
                                        </p:tgtEl>
                                        <p:attrNameLst>
                                          <p:attrName>fillColor</p:attrName>
                                        </p:attrNameLst>
                                      </p:cBhvr>
                                      <p:to>
                                        <a:schemeClr val="accent2"/>
                                      </p:to>
                                    </p:animClr>
                                    <p:set>
                                      <p:cBhvr>
                                        <p:cTn id="8" dur="1900" fill="hold">
                                          <p:stCondLst>
                                            <p:cond delay="100"/>
                                          </p:stCondLst>
                                        </p:cTn>
                                        <p:tgtEl>
                                          <p:spTgt spid="10"/>
                                        </p:tgtEl>
                                        <p:attrNameLst>
                                          <p:attrName>fill.type</p:attrName>
                                        </p:attrNameLst>
                                      </p:cBhvr>
                                      <p:to>
                                        <p:strVal val="solid"/>
                                      </p:to>
                                    </p:set>
                                    <p:set>
                                      <p:cBhvr>
                                        <p:cTn id="9" dur="1900" fill="hold">
                                          <p:stCondLst>
                                            <p:cond delay="100"/>
                                          </p:stCondLst>
                                        </p:cTn>
                                        <p:tgtEl>
                                          <p:spTgt spid="10"/>
                                        </p:tgtEl>
                                        <p:attrNameLst>
                                          <p:attrName>fill.on</p:attrName>
                                        </p:attrNameLst>
                                      </p:cBhvr>
                                      <p:to>
                                        <p:strVal val="true"/>
                                      </p:to>
                                    </p:set>
                                    <p:animScale>
                                      <p:cBhvr>
                                        <p:cTn id="10" dur="200" fill="hold">
                                          <p:stCondLst>
                                            <p:cond delay="0"/>
                                          </p:stCondLst>
                                        </p:cTn>
                                        <p:tgtEl>
                                          <p:spTgt spid="10"/>
                                        </p:tgtEl>
                                      </p:cBhvr>
                                      <p:from x="100000" y="100000"/>
                                      <p:to x="100000" y="5000"/>
                                    </p:animScale>
                                    <p:animScale>
                                      <p:cBhvr>
                                        <p:cTn id="11" dur="200" fill="hold">
                                          <p:stCondLst>
                                            <p:cond delay="200"/>
                                          </p:stCondLst>
                                        </p:cTn>
                                        <p:tgtEl>
                                          <p:spTgt spid="10"/>
                                        </p:tgtEl>
                                      </p:cBhvr>
                                      <p:from x="100000" y="5000"/>
                                      <p:to x="120000" y="150000"/>
                                    </p:animScale>
                                    <p:animScale>
                                      <p:cBhvr>
                                        <p:cTn id="12" dur="600" fill="hold">
                                          <p:stCondLst>
                                            <p:cond delay="1400"/>
                                          </p:stCondLst>
                                        </p:cTn>
                                        <p:tgtEl>
                                          <p:spTgt spid="10"/>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Content Placeholder 2"/>
          <p:cNvSpPr>
            <a:spLocks noGrp="1"/>
          </p:cNvSpPr>
          <p:nvPr>
            <p:ph idx="1"/>
          </p:nvPr>
        </p:nvSpPr>
        <p:spPr>
          <a:xfrm>
            <a:off x="457200" y="228600"/>
            <a:ext cx="8229600" cy="5867400"/>
          </a:xfrm>
        </p:spPr>
        <p:txBody>
          <a:bodyPr/>
          <a:lstStyle/>
          <a:p>
            <a:pPr algn="r" rtl="1" eaLnBrk="1" hangingPunct="1">
              <a:buFontTx/>
              <a:buNone/>
            </a:pPr>
            <a:r>
              <a:rPr lang="ar-SA" altLang="en-US" sz="2800" u="sng" smtClean="0">
                <a:cs typeface="B Lotus" pitchFamily="2" charset="-78"/>
              </a:rPr>
              <a:t>خصوصيات مثبت</a:t>
            </a:r>
            <a:r>
              <a:rPr lang="fa-IR" altLang="en-US" sz="2800" u="sng" smtClean="0">
                <a:cs typeface="B Lotus" pitchFamily="2" charset="-78"/>
              </a:rPr>
              <a:t>(رفتار ممیزی)</a:t>
            </a:r>
            <a:endParaRPr lang="ar-SA" altLang="en-US" sz="2800" smtClean="0">
              <a:cs typeface="B Lotus" pitchFamily="2" charset="-78"/>
            </a:endParaRPr>
          </a:p>
          <a:p>
            <a:pPr algn="r" rtl="1" eaLnBrk="1" hangingPunct="1">
              <a:buFontTx/>
              <a:buNone/>
            </a:pPr>
            <a:r>
              <a:rPr lang="en-US" altLang="en-US" sz="500" smtClean="0">
                <a:cs typeface="B Lotus" pitchFamily="2" charset="-78"/>
              </a:rPr>
              <a:t>	</a:t>
            </a:r>
            <a:endParaRPr lang="en-US" altLang="en-US" sz="400" smtClean="0">
              <a:cs typeface="B Lotus" pitchFamily="2" charset="-78"/>
            </a:endParaRPr>
          </a:p>
          <a:p>
            <a:pPr algn="r" rtl="1" eaLnBrk="1" hangingPunct="1"/>
            <a:r>
              <a:rPr lang="ar-SA" altLang="en-US" smtClean="0">
                <a:cs typeface="B Lotus" pitchFamily="2" charset="-78"/>
              </a:rPr>
              <a:t>حرفه اي بودن</a:t>
            </a:r>
          </a:p>
          <a:p>
            <a:pPr algn="r" rtl="1" eaLnBrk="1" hangingPunct="1"/>
            <a:r>
              <a:rPr lang="ar-SA" altLang="en-US" smtClean="0">
                <a:cs typeface="B Lotus" pitchFamily="2" charset="-78"/>
              </a:rPr>
              <a:t>حسن تدبير</a:t>
            </a:r>
          </a:p>
          <a:p>
            <a:pPr algn="r" rtl="1" eaLnBrk="1" hangingPunct="1"/>
            <a:r>
              <a:rPr lang="ar-SA" altLang="en-US" smtClean="0">
                <a:cs typeface="B Lotus" pitchFamily="2" charset="-78"/>
              </a:rPr>
              <a:t>علاقمندي</a:t>
            </a:r>
          </a:p>
          <a:p>
            <a:pPr algn="r" rtl="1" eaLnBrk="1" hangingPunct="1"/>
            <a:r>
              <a:rPr lang="ar-SA" altLang="en-US" smtClean="0">
                <a:cs typeface="B Lotus" pitchFamily="2" charset="-78"/>
              </a:rPr>
              <a:t>صداقت و امانت</a:t>
            </a:r>
          </a:p>
          <a:p>
            <a:pPr algn="r" rtl="1" eaLnBrk="1" hangingPunct="1"/>
            <a:r>
              <a:rPr lang="ar-SA" altLang="en-US" smtClean="0">
                <a:cs typeface="B Lotus" pitchFamily="2" charset="-78"/>
              </a:rPr>
              <a:t>وقت شناسي</a:t>
            </a:r>
            <a:endParaRPr lang="en-US" altLang="en-US" smtClean="0">
              <a:cs typeface="B Lotus" pitchFamily="2" charset="-78"/>
            </a:endParaRPr>
          </a:p>
          <a:p>
            <a:pPr algn="r" rtl="1" eaLnBrk="1" hangingPunct="1"/>
            <a:r>
              <a:rPr lang="ar-SA" altLang="en-US" sz="2000" smtClean="0">
                <a:cs typeface="B Lotus" pitchFamily="2" charset="-78"/>
              </a:rPr>
              <a:t>شكيبايي</a:t>
            </a:r>
          </a:p>
          <a:p>
            <a:pPr algn="r" rtl="1" eaLnBrk="1" hangingPunct="1"/>
            <a:r>
              <a:rPr lang="ar-SA" altLang="en-US" sz="2000" smtClean="0">
                <a:cs typeface="B Lotus" pitchFamily="2" charset="-78"/>
              </a:rPr>
              <a:t>خوب شنيدن</a:t>
            </a:r>
          </a:p>
          <a:p>
            <a:pPr algn="r" rtl="1" eaLnBrk="1" hangingPunct="1"/>
            <a:r>
              <a:rPr lang="ar-SA" altLang="en-US" sz="2000" smtClean="0">
                <a:cs typeface="B Lotus" pitchFamily="2" charset="-78"/>
              </a:rPr>
              <a:t>توان كنترل برفضاي مميزي</a:t>
            </a:r>
          </a:p>
          <a:p>
            <a:pPr algn="r" rtl="1" eaLnBrk="1" hangingPunct="1"/>
            <a:r>
              <a:rPr lang="ar-SA" altLang="en-US" sz="2000" smtClean="0">
                <a:cs typeface="B Lotus" pitchFamily="2" charset="-78"/>
              </a:rPr>
              <a:t>متانت، نزاكت، صميميت، تواضع</a:t>
            </a:r>
          </a:p>
          <a:p>
            <a:pPr algn="r" rtl="1" eaLnBrk="1" hangingPunct="1">
              <a:buFontTx/>
              <a:buNone/>
            </a:pPr>
            <a:endParaRPr lang="en-US" altLang="en-US" sz="700" u="sng" smtClean="0">
              <a:cs typeface="B Lotus" pitchFamily="2" charset="-78"/>
            </a:endParaRPr>
          </a:p>
          <a:p>
            <a:pPr algn="r" rtl="1" eaLnBrk="1" hangingPunct="1"/>
            <a:r>
              <a:rPr lang="ar-SA" altLang="en-US" sz="2000" smtClean="0">
                <a:cs typeface="B Lotus" pitchFamily="2" charset="-78"/>
              </a:rPr>
              <a:t>توان تشخيص و تحليل</a:t>
            </a:r>
          </a:p>
          <a:p>
            <a:pPr algn="r" rtl="1" eaLnBrk="1" hangingPunct="1"/>
            <a:r>
              <a:rPr lang="ar-SA" altLang="en-US" sz="2000" smtClean="0">
                <a:cs typeface="B Lotus" pitchFamily="2" charset="-78"/>
              </a:rPr>
              <a:t>نظم و ترتيب</a:t>
            </a:r>
          </a:p>
          <a:p>
            <a:pPr algn="r" rtl="1" eaLnBrk="1" hangingPunct="1"/>
            <a:r>
              <a:rPr lang="ar-SA" altLang="en-US" sz="2000" smtClean="0">
                <a:cs typeface="B Lotus" pitchFamily="2" charset="-78"/>
              </a:rPr>
              <a:t>بي تعصب بودن</a:t>
            </a:r>
          </a:p>
          <a:p>
            <a:pPr algn="r" rtl="1" eaLnBrk="1" hangingPunct="1"/>
            <a:r>
              <a:rPr lang="ar-SA" altLang="en-US" sz="2000" smtClean="0">
                <a:cs typeface="B Lotus" pitchFamily="2" charset="-78"/>
              </a:rPr>
              <a:t>جديت و پشتكار</a:t>
            </a:r>
          </a:p>
          <a:p>
            <a:pPr algn="r" rtl="1" eaLnBrk="1" hangingPunct="1"/>
            <a:r>
              <a:rPr lang="ar-SA" altLang="en-US" sz="2000" smtClean="0">
                <a:cs typeface="B Lotus" pitchFamily="2" charset="-78"/>
              </a:rPr>
              <a:t>توانايي در برقراري ارتباط</a:t>
            </a:r>
          </a:p>
          <a:p>
            <a:pPr algn="r" rtl="1" eaLnBrk="1" hangingPunct="1"/>
            <a:endParaRPr lang="ar-SA" altLang="en-US" sz="1400" smtClean="0">
              <a:cs typeface="B Lotus" pitchFamily="2" charset="-78"/>
            </a:endParaRPr>
          </a:p>
          <a:p>
            <a:pPr eaLnBrk="1" hangingPunct="1"/>
            <a:endParaRPr lang="en-US" sz="1600" smtClean="0">
              <a:cs typeface="B Lotus" pitchFamily="2" charset="-78"/>
            </a:endParaRPr>
          </a:p>
        </p:txBody>
      </p:sp>
      <p:pic>
        <p:nvPicPr>
          <p:cNvPr id="5" name="Picture 4" descr="positive-attitude-250x300.jpg"/>
          <p:cNvPicPr>
            <a:picLocks noChangeAspect="1"/>
          </p:cNvPicPr>
          <p:nvPr/>
        </p:nvPicPr>
        <p:blipFill>
          <a:blip r:embed="rId2" cstate="print"/>
          <a:stretch>
            <a:fillRect/>
          </a:stretch>
        </p:blipFill>
        <p:spPr>
          <a:xfrm>
            <a:off x="2057400" y="914400"/>
            <a:ext cx="3873500" cy="4648200"/>
          </a:xfrm>
          <a:prstGeom prst="rect">
            <a:avLst/>
          </a:prstGeom>
          <a:ln>
            <a:noFill/>
          </a:ln>
          <a:effectLst>
            <a:softEdge rad="112500"/>
          </a:effectLst>
        </p:spPr>
      </p:pic>
      <p:sp>
        <p:nvSpPr>
          <p:cNvPr id="7" name="Title 5"/>
          <p:cNvSpPr>
            <a:spLocks noGrp="1"/>
          </p:cNvSpPr>
          <p:nvPr>
            <p:ph type="title"/>
          </p:nvPr>
        </p:nvSpPr>
        <p:spPr>
          <a:xfrm rot="16200000">
            <a:off x="-1748135" y="2814935"/>
            <a:ext cx="5486400" cy="923330"/>
          </a:xfrm>
          <a:ln>
            <a:miter lim="800000"/>
            <a:headEnd/>
            <a:tailEnd/>
          </a:ln>
        </p:spPr>
        <p:txBody>
          <a:bodyPr>
            <a:spAutoFit/>
          </a:bodyPr>
          <a:lstStyle/>
          <a:p>
            <a:pPr eaLnBrk="1" hangingPunct="1">
              <a:defRPr/>
            </a:pPr>
            <a:r>
              <a:rPr lang="en-US" sz="5400" spc="50" dirty="0">
                <a:ln w="13500">
                  <a:solidFill>
                    <a:schemeClr val="accent1">
                      <a:shade val="2500"/>
                      <a:alpha val="6500"/>
                    </a:schemeClr>
                  </a:solidFill>
                  <a:prstDash val="solid"/>
                </a:ln>
                <a:effectLst>
                  <a:innerShdw blurRad="50900" dist="38500" dir="13500000">
                    <a:srgbClr val="000000">
                      <a:alpha val="60000"/>
                    </a:srgbClr>
                  </a:innerShdw>
                </a:effectLst>
              </a:rPr>
              <a:t>ISO 9001</a:t>
            </a:r>
          </a:p>
        </p:txBody>
      </p:sp>
      <p:pic>
        <p:nvPicPr>
          <p:cNvPr id="119816" name="Picture 8"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2444750" y="583088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5"/>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43" presetClass="entr" presetSubtype="0" fill="hold" grpId="0" nodeType="clickEffect">
                                  <p:stCondLst>
                                    <p:cond delay="0"/>
                                  </p:stCondLst>
                                  <p:childTnLst>
                                    <p:set>
                                      <p:cBhvr>
                                        <p:cTn id="10" dur="1" fill="hold">
                                          <p:stCondLst>
                                            <p:cond delay="0"/>
                                          </p:stCondLst>
                                        </p:cTn>
                                        <p:tgtEl>
                                          <p:spTgt spid="116738">
                                            <p:txEl>
                                              <p:pRg st="0" end="0"/>
                                            </p:txEl>
                                          </p:spTgt>
                                        </p:tgtEl>
                                        <p:attrNameLst>
                                          <p:attrName>style.visibility</p:attrName>
                                        </p:attrNameLst>
                                      </p:cBhvr>
                                      <p:to>
                                        <p:strVal val="visible"/>
                                      </p:to>
                                    </p:set>
                                    <p:animEffect transition="in" filter="fade">
                                      <p:cBhvr>
                                        <p:cTn id="11" dur="100"/>
                                        <p:tgtEl>
                                          <p:spTgt spid="116738">
                                            <p:txEl>
                                              <p:pRg st="0" end="0"/>
                                            </p:txEl>
                                          </p:spTgt>
                                        </p:tgtEl>
                                      </p:cBhvr>
                                    </p:animEffect>
                                    <p:anim calcmode="lin" valueType="num">
                                      <p:cBhvr>
                                        <p:cTn id="12" dur="400" fill="hold"/>
                                        <p:tgtEl>
                                          <p:spTgt spid="116738">
                                            <p:txEl>
                                              <p:pRg st="0" end="0"/>
                                            </p:txEl>
                                          </p:spTgt>
                                        </p:tgtEl>
                                        <p:attrNameLst>
                                          <p:attrName>ppt_x</p:attrName>
                                        </p:attrNameLst>
                                      </p:cBhvr>
                                      <p:tavLst>
                                        <p:tav tm="0">
                                          <p:val>
                                            <p:strVal val="#ppt_x"/>
                                          </p:val>
                                        </p:tav>
                                        <p:tav tm="100000">
                                          <p:val>
                                            <p:strVal val="#ppt_x"/>
                                          </p:val>
                                        </p:tav>
                                      </p:tavLst>
                                    </p:anim>
                                    <p:anim calcmode="lin" valueType="num">
                                      <p:cBhvr>
                                        <p:cTn id="13" dur="400" fill="hold"/>
                                        <p:tgtEl>
                                          <p:spTgt spid="116738">
                                            <p:txEl>
                                              <p:pRg st="0" end="0"/>
                                            </p:txEl>
                                          </p:spTgt>
                                        </p:tgtEl>
                                        <p:attrNameLst>
                                          <p:attrName>ppt_y</p:attrName>
                                        </p:attrNameLst>
                                      </p:cBhvr>
                                      <p:tavLst>
                                        <p:tav tm="0">
                                          <p:val>
                                            <p:strVal val="#ppt_y+0.31"/>
                                          </p:val>
                                        </p:tav>
                                        <p:tav tm="100000">
                                          <p:val>
                                            <p:strVal val="#ppt_y+0.31"/>
                                          </p:val>
                                        </p:tav>
                                      </p:tavLst>
                                    </p:anim>
                                    <p:anim calcmode="lin" valueType="num">
                                      <p:cBhvr>
                                        <p:cTn id="14" dur="600" decel="50000" fill="hold">
                                          <p:stCondLst>
                                            <p:cond delay="400"/>
                                          </p:stCondLst>
                                        </p:cTn>
                                        <p:tgtEl>
                                          <p:spTgt spid="116738">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600" decel="50000" fill="hold">
                                          <p:stCondLst>
                                            <p:cond delay="400"/>
                                          </p:stCondLst>
                                        </p:cTn>
                                        <p:tgtEl>
                                          <p:spTgt spid="116738">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3" presetClass="entr" presetSubtype="0" fill="hold" grpId="0" nodeType="clickEffect">
                                  <p:stCondLst>
                                    <p:cond delay="0"/>
                                  </p:stCondLst>
                                  <p:childTnLst>
                                    <p:set>
                                      <p:cBhvr>
                                        <p:cTn id="19" dur="1" fill="hold">
                                          <p:stCondLst>
                                            <p:cond delay="0"/>
                                          </p:stCondLst>
                                        </p:cTn>
                                        <p:tgtEl>
                                          <p:spTgt spid="116738">
                                            <p:txEl>
                                              <p:pRg st="1" end="1"/>
                                            </p:txEl>
                                          </p:spTgt>
                                        </p:tgtEl>
                                        <p:attrNameLst>
                                          <p:attrName>style.visibility</p:attrName>
                                        </p:attrNameLst>
                                      </p:cBhvr>
                                      <p:to>
                                        <p:strVal val="visible"/>
                                      </p:to>
                                    </p:set>
                                    <p:animEffect transition="in" filter="fade">
                                      <p:cBhvr>
                                        <p:cTn id="20" dur="100"/>
                                        <p:tgtEl>
                                          <p:spTgt spid="116738">
                                            <p:txEl>
                                              <p:pRg st="1" end="1"/>
                                            </p:txEl>
                                          </p:spTgt>
                                        </p:tgtEl>
                                      </p:cBhvr>
                                    </p:animEffect>
                                    <p:anim calcmode="lin" valueType="num">
                                      <p:cBhvr>
                                        <p:cTn id="21" dur="400" fill="hold"/>
                                        <p:tgtEl>
                                          <p:spTgt spid="116738">
                                            <p:txEl>
                                              <p:pRg st="1" end="1"/>
                                            </p:txEl>
                                          </p:spTgt>
                                        </p:tgtEl>
                                        <p:attrNameLst>
                                          <p:attrName>ppt_x</p:attrName>
                                        </p:attrNameLst>
                                      </p:cBhvr>
                                      <p:tavLst>
                                        <p:tav tm="0">
                                          <p:val>
                                            <p:strVal val="#ppt_x"/>
                                          </p:val>
                                        </p:tav>
                                        <p:tav tm="100000">
                                          <p:val>
                                            <p:strVal val="#ppt_x"/>
                                          </p:val>
                                        </p:tav>
                                      </p:tavLst>
                                    </p:anim>
                                    <p:anim calcmode="lin" valueType="num">
                                      <p:cBhvr>
                                        <p:cTn id="22" dur="400" fill="hold"/>
                                        <p:tgtEl>
                                          <p:spTgt spid="116738">
                                            <p:txEl>
                                              <p:pRg st="1" end="1"/>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116738">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116738">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116738">
                                            <p:txEl>
                                              <p:pRg st="2" end="2"/>
                                            </p:txEl>
                                          </p:spTgt>
                                        </p:tgtEl>
                                        <p:attrNameLst>
                                          <p:attrName>style.visibility</p:attrName>
                                        </p:attrNameLst>
                                      </p:cBhvr>
                                      <p:to>
                                        <p:strVal val="visible"/>
                                      </p:to>
                                    </p:set>
                                    <p:animEffect transition="in" filter="fade">
                                      <p:cBhvr>
                                        <p:cTn id="29" dur="100"/>
                                        <p:tgtEl>
                                          <p:spTgt spid="116738">
                                            <p:txEl>
                                              <p:pRg st="2" end="2"/>
                                            </p:txEl>
                                          </p:spTgt>
                                        </p:tgtEl>
                                      </p:cBhvr>
                                    </p:animEffect>
                                    <p:anim calcmode="lin" valueType="num">
                                      <p:cBhvr>
                                        <p:cTn id="30" dur="400" fill="hold"/>
                                        <p:tgtEl>
                                          <p:spTgt spid="116738">
                                            <p:txEl>
                                              <p:pRg st="2" end="2"/>
                                            </p:txEl>
                                          </p:spTgt>
                                        </p:tgtEl>
                                        <p:attrNameLst>
                                          <p:attrName>ppt_x</p:attrName>
                                        </p:attrNameLst>
                                      </p:cBhvr>
                                      <p:tavLst>
                                        <p:tav tm="0">
                                          <p:val>
                                            <p:strVal val="#ppt_x"/>
                                          </p:val>
                                        </p:tav>
                                        <p:tav tm="100000">
                                          <p:val>
                                            <p:strVal val="#ppt_x"/>
                                          </p:val>
                                        </p:tav>
                                      </p:tavLst>
                                    </p:anim>
                                    <p:anim calcmode="lin" valueType="num">
                                      <p:cBhvr>
                                        <p:cTn id="31" dur="400" fill="hold"/>
                                        <p:tgtEl>
                                          <p:spTgt spid="116738">
                                            <p:txEl>
                                              <p:pRg st="2" end="2"/>
                                            </p:txEl>
                                          </p:spTgt>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116738">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116738">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3" presetClass="entr" presetSubtype="0" fill="hold" grpId="0" nodeType="clickEffect">
                                  <p:stCondLst>
                                    <p:cond delay="0"/>
                                  </p:stCondLst>
                                  <p:childTnLst>
                                    <p:set>
                                      <p:cBhvr>
                                        <p:cTn id="37" dur="1" fill="hold">
                                          <p:stCondLst>
                                            <p:cond delay="0"/>
                                          </p:stCondLst>
                                        </p:cTn>
                                        <p:tgtEl>
                                          <p:spTgt spid="116738">
                                            <p:txEl>
                                              <p:pRg st="3" end="3"/>
                                            </p:txEl>
                                          </p:spTgt>
                                        </p:tgtEl>
                                        <p:attrNameLst>
                                          <p:attrName>style.visibility</p:attrName>
                                        </p:attrNameLst>
                                      </p:cBhvr>
                                      <p:to>
                                        <p:strVal val="visible"/>
                                      </p:to>
                                    </p:set>
                                    <p:animEffect transition="in" filter="fade">
                                      <p:cBhvr>
                                        <p:cTn id="38" dur="100"/>
                                        <p:tgtEl>
                                          <p:spTgt spid="116738">
                                            <p:txEl>
                                              <p:pRg st="3" end="3"/>
                                            </p:txEl>
                                          </p:spTgt>
                                        </p:tgtEl>
                                      </p:cBhvr>
                                    </p:animEffect>
                                    <p:anim calcmode="lin" valueType="num">
                                      <p:cBhvr>
                                        <p:cTn id="39" dur="400" fill="hold"/>
                                        <p:tgtEl>
                                          <p:spTgt spid="116738">
                                            <p:txEl>
                                              <p:pRg st="3" end="3"/>
                                            </p:txEl>
                                          </p:spTgt>
                                        </p:tgtEl>
                                        <p:attrNameLst>
                                          <p:attrName>ppt_x</p:attrName>
                                        </p:attrNameLst>
                                      </p:cBhvr>
                                      <p:tavLst>
                                        <p:tav tm="0">
                                          <p:val>
                                            <p:strVal val="#ppt_x"/>
                                          </p:val>
                                        </p:tav>
                                        <p:tav tm="100000">
                                          <p:val>
                                            <p:strVal val="#ppt_x"/>
                                          </p:val>
                                        </p:tav>
                                      </p:tavLst>
                                    </p:anim>
                                    <p:anim calcmode="lin" valueType="num">
                                      <p:cBhvr>
                                        <p:cTn id="40" dur="400" fill="hold"/>
                                        <p:tgtEl>
                                          <p:spTgt spid="116738">
                                            <p:txEl>
                                              <p:pRg st="3" end="3"/>
                                            </p:txEl>
                                          </p:spTgt>
                                        </p:tgtEl>
                                        <p:attrNameLst>
                                          <p:attrName>ppt_y</p:attrName>
                                        </p:attrNameLst>
                                      </p:cBhvr>
                                      <p:tavLst>
                                        <p:tav tm="0">
                                          <p:val>
                                            <p:strVal val="#ppt_y+0.31"/>
                                          </p:val>
                                        </p:tav>
                                        <p:tav tm="100000">
                                          <p:val>
                                            <p:strVal val="#ppt_y+0.31"/>
                                          </p:val>
                                        </p:tav>
                                      </p:tavLst>
                                    </p:anim>
                                    <p:anim calcmode="lin" valueType="num">
                                      <p:cBhvr>
                                        <p:cTn id="41" dur="600" decel="50000" fill="hold">
                                          <p:stCondLst>
                                            <p:cond delay="400"/>
                                          </p:stCondLst>
                                        </p:cTn>
                                        <p:tgtEl>
                                          <p:spTgt spid="116738">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2" dur="600" decel="50000" fill="hold">
                                          <p:stCondLst>
                                            <p:cond delay="400"/>
                                          </p:stCondLst>
                                        </p:cTn>
                                        <p:tgtEl>
                                          <p:spTgt spid="116738">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3" presetClass="entr" presetSubtype="0" fill="hold" grpId="0" nodeType="clickEffect">
                                  <p:stCondLst>
                                    <p:cond delay="0"/>
                                  </p:stCondLst>
                                  <p:childTnLst>
                                    <p:set>
                                      <p:cBhvr>
                                        <p:cTn id="46" dur="1" fill="hold">
                                          <p:stCondLst>
                                            <p:cond delay="0"/>
                                          </p:stCondLst>
                                        </p:cTn>
                                        <p:tgtEl>
                                          <p:spTgt spid="116738">
                                            <p:txEl>
                                              <p:pRg st="4" end="4"/>
                                            </p:txEl>
                                          </p:spTgt>
                                        </p:tgtEl>
                                        <p:attrNameLst>
                                          <p:attrName>style.visibility</p:attrName>
                                        </p:attrNameLst>
                                      </p:cBhvr>
                                      <p:to>
                                        <p:strVal val="visible"/>
                                      </p:to>
                                    </p:set>
                                    <p:animEffect transition="in" filter="fade">
                                      <p:cBhvr>
                                        <p:cTn id="47" dur="100"/>
                                        <p:tgtEl>
                                          <p:spTgt spid="116738">
                                            <p:txEl>
                                              <p:pRg st="4" end="4"/>
                                            </p:txEl>
                                          </p:spTgt>
                                        </p:tgtEl>
                                      </p:cBhvr>
                                    </p:animEffect>
                                    <p:anim calcmode="lin" valueType="num">
                                      <p:cBhvr>
                                        <p:cTn id="48" dur="400" fill="hold"/>
                                        <p:tgtEl>
                                          <p:spTgt spid="116738">
                                            <p:txEl>
                                              <p:pRg st="4" end="4"/>
                                            </p:txEl>
                                          </p:spTgt>
                                        </p:tgtEl>
                                        <p:attrNameLst>
                                          <p:attrName>ppt_x</p:attrName>
                                        </p:attrNameLst>
                                      </p:cBhvr>
                                      <p:tavLst>
                                        <p:tav tm="0">
                                          <p:val>
                                            <p:strVal val="#ppt_x"/>
                                          </p:val>
                                        </p:tav>
                                        <p:tav tm="100000">
                                          <p:val>
                                            <p:strVal val="#ppt_x"/>
                                          </p:val>
                                        </p:tav>
                                      </p:tavLst>
                                    </p:anim>
                                    <p:anim calcmode="lin" valueType="num">
                                      <p:cBhvr>
                                        <p:cTn id="49" dur="400" fill="hold"/>
                                        <p:tgtEl>
                                          <p:spTgt spid="116738">
                                            <p:txEl>
                                              <p:pRg st="4" end="4"/>
                                            </p:txEl>
                                          </p:spTgt>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116738">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116738">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3" presetClass="entr" presetSubtype="0" fill="hold" grpId="0" nodeType="clickEffect">
                                  <p:stCondLst>
                                    <p:cond delay="0"/>
                                  </p:stCondLst>
                                  <p:childTnLst>
                                    <p:set>
                                      <p:cBhvr>
                                        <p:cTn id="55" dur="1" fill="hold">
                                          <p:stCondLst>
                                            <p:cond delay="0"/>
                                          </p:stCondLst>
                                        </p:cTn>
                                        <p:tgtEl>
                                          <p:spTgt spid="116738">
                                            <p:txEl>
                                              <p:pRg st="5" end="5"/>
                                            </p:txEl>
                                          </p:spTgt>
                                        </p:tgtEl>
                                        <p:attrNameLst>
                                          <p:attrName>style.visibility</p:attrName>
                                        </p:attrNameLst>
                                      </p:cBhvr>
                                      <p:to>
                                        <p:strVal val="visible"/>
                                      </p:to>
                                    </p:set>
                                    <p:animEffect transition="in" filter="fade">
                                      <p:cBhvr>
                                        <p:cTn id="56" dur="100"/>
                                        <p:tgtEl>
                                          <p:spTgt spid="116738">
                                            <p:txEl>
                                              <p:pRg st="5" end="5"/>
                                            </p:txEl>
                                          </p:spTgt>
                                        </p:tgtEl>
                                      </p:cBhvr>
                                    </p:animEffect>
                                    <p:anim calcmode="lin" valueType="num">
                                      <p:cBhvr>
                                        <p:cTn id="57" dur="400" fill="hold"/>
                                        <p:tgtEl>
                                          <p:spTgt spid="116738">
                                            <p:txEl>
                                              <p:pRg st="5" end="5"/>
                                            </p:txEl>
                                          </p:spTgt>
                                        </p:tgtEl>
                                        <p:attrNameLst>
                                          <p:attrName>ppt_x</p:attrName>
                                        </p:attrNameLst>
                                      </p:cBhvr>
                                      <p:tavLst>
                                        <p:tav tm="0">
                                          <p:val>
                                            <p:strVal val="#ppt_x"/>
                                          </p:val>
                                        </p:tav>
                                        <p:tav tm="100000">
                                          <p:val>
                                            <p:strVal val="#ppt_x"/>
                                          </p:val>
                                        </p:tav>
                                      </p:tavLst>
                                    </p:anim>
                                    <p:anim calcmode="lin" valueType="num">
                                      <p:cBhvr>
                                        <p:cTn id="58" dur="400" fill="hold"/>
                                        <p:tgtEl>
                                          <p:spTgt spid="116738">
                                            <p:txEl>
                                              <p:pRg st="5" end="5"/>
                                            </p:txEl>
                                          </p:spTgt>
                                        </p:tgtEl>
                                        <p:attrNameLst>
                                          <p:attrName>ppt_y</p:attrName>
                                        </p:attrNameLst>
                                      </p:cBhvr>
                                      <p:tavLst>
                                        <p:tav tm="0">
                                          <p:val>
                                            <p:strVal val="#ppt_y+0.31"/>
                                          </p:val>
                                        </p:tav>
                                        <p:tav tm="100000">
                                          <p:val>
                                            <p:strVal val="#ppt_y+0.31"/>
                                          </p:val>
                                        </p:tav>
                                      </p:tavLst>
                                    </p:anim>
                                    <p:anim calcmode="lin" valueType="num">
                                      <p:cBhvr>
                                        <p:cTn id="59" dur="600" decel="50000" fill="hold">
                                          <p:stCondLst>
                                            <p:cond delay="400"/>
                                          </p:stCondLst>
                                        </p:cTn>
                                        <p:tgtEl>
                                          <p:spTgt spid="116738">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0" dur="600" decel="50000" fill="hold">
                                          <p:stCondLst>
                                            <p:cond delay="400"/>
                                          </p:stCondLst>
                                        </p:cTn>
                                        <p:tgtEl>
                                          <p:spTgt spid="116738">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3" presetClass="entr" presetSubtype="0" fill="hold" grpId="0" nodeType="clickEffect">
                                  <p:stCondLst>
                                    <p:cond delay="0"/>
                                  </p:stCondLst>
                                  <p:childTnLst>
                                    <p:set>
                                      <p:cBhvr>
                                        <p:cTn id="64" dur="1" fill="hold">
                                          <p:stCondLst>
                                            <p:cond delay="0"/>
                                          </p:stCondLst>
                                        </p:cTn>
                                        <p:tgtEl>
                                          <p:spTgt spid="116738">
                                            <p:txEl>
                                              <p:pRg st="6" end="6"/>
                                            </p:txEl>
                                          </p:spTgt>
                                        </p:tgtEl>
                                        <p:attrNameLst>
                                          <p:attrName>style.visibility</p:attrName>
                                        </p:attrNameLst>
                                      </p:cBhvr>
                                      <p:to>
                                        <p:strVal val="visible"/>
                                      </p:to>
                                    </p:set>
                                    <p:animEffect transition="in" filter="fade">
                                      <p:cBhvr>
                                        <p:cTn id="65" dur="100"/>
                                        <p:tgtEl>
                                          <p:spTgt spid="116738">
                                            <p:txEl>
                                              <p:pRg st="6" end="6"/>
                                            </p:txEl>
                                          </p:spTgt>
                                        </p:tgtEl>
                                      </p:cBhvr>
                                    </p:animEffect>
                                    <p:anim calcmode="lin" valueType="num">
                                      <p:cBhvr>
                                        <p:cTn id="66" dur="400" fill="hold"/>
                                        <p:tgtEl>
                                          <p:spTgt spid="116738">
                                            <p:txEl>
                                              <p:pRg st="6" end="6"/>
                                            </p:txEl>
                                          </p:spTgt>
                                        </p:tgtEl>
                                        <p:attrNameLst>
                                          <p:attrName>ppt_x</p:attrName>
                                        </p:attrNameLst>
                                      </p:cBhvr>
                                      <p:tavLst>
                                        <p:tav tm="0">
                                          <p:val>
                                            <p:strVal val="#ppt_x"/>
                                          </p:val>
                                        </p:tav>
                                        <p:tav tm="100000">
                                          <p:val>
                                            <p:strVal val="#ppt_x"/>
                                          </p:val>
                                        </p:tav>
                                      </p:tavLst>
                                    </p:anim>
                                    <p:anim calcmode="lin" valueType="num">
                                      <p:cBhvr>
                                        <p:cTn id="67" dur="400" fill="hold"/>
                                        <p:tgtEl>
                                          <p:spTgt spid="116738">
                                            <p:txEl>
                                              <p:pRg st="6" end="6"/>
                                            </p:txEl>
                                          </p:spTgt>
                                        </p:tgtEl>
                                        <p:attrNameLst>
                                          <p:attrName>ppt_y</p:attrName>
                                        </p:attrNameLst>
                                      </p:cBhvr>
                                      <p:tavLst>
                                        <p:tav tm="0">
                                          <p:val>
                                            <p:strVal val="#ppt_y+0.31"/>
                                          </p:val>
                                        </p:tav>
                                        <p:tav tm="100000">
                                          <p:val>
                                            <p:strVal val="#ppt_y+0.31"/>
                                          </p:val>
                                        </p:tav>
                                      </p:tavLst>
                                    </p:anim>
                                    <p:anim calcmode="lin" valueType="num">
                                      <p:cBhvr>
                                        <p:cTn id="68" dur="600" decel="50000" fill="hold">
                                          <p:stCondLst>
                                            <p:cond delay="400"/>
                                          </p:stCondLst>
                                        </p:cTn>
                                        <p:tgtEl>
                                          <p:spTgt spid="116738">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9" dur="600" decel="50000" fill="hold">
                                          <p:stCondLst>
                                            <p:cond delay="400"/>
                                          </p:stCondLst>
                                        </p:cTn>
                                        <p:tgtEl>
                                          <p:spTgt spid="116738">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43" presetClass="entr" presetSubtype="0" fill="hold" grpId="0" nodeType="clickEffect">
                                  <p:stCondLst>
                                    <p:cond delay="0"/>
                                  </p:stCondLst>
                                  <p:childTnLst>
                                    <p:set>
                                      <p:cBhvr>
                                        <p:cTn id="73" dur="1" fill="hold">
                                          <p:stCondLst>
                                            <p:cond delay="0"/>
                                          </p:stCondLst>
                                        </p:cTn>
                                        <p:tgtEl>
                                          <p:spTgt spid="116738">
                                            <p:txEl>
                                              <p:pRg st="7" end="7"/>
                                            </p:txEl>
                                          </p:spTgt>
                                        </p:tgtEl>
                                        <p:attrNameLst>
                                          <p:attrName>style.visibility</p:attrName>
                                        </p:attrNameLst>
                                      </p:cBhvr>
                                      <p:to>
                                        <p:strVal val="visible"/>
                                      </p:to>
                                    </p:set>
                                    <p:animEffect transition="in" filter="fade">
                                      <p:cBhvr>
                                        <p:cTn id="74" dur="100"/>
                                        <p:tgtEl>
                                          <p:spTgt spid="116738">
                                            <p:txEl>
                                              <p:pRg st="7" end="7"/>
                                            </p:txEl>
                                          </p:spTgt>
                                        </p:tgtEl>
                                      </p:cBhvr>
                                    </p:animEffect>
                                    <p:anim calcmode="lin" valueType="num">
                                      <p:cBhvr>
                                        <p:cTn id="75" dur="400" fill="hold"/>
                                        <p:tgtEl>
                                          <p:spTgt spid="116738">
                                            <p:txEl>
                                              <p:pRg st="7" end="7"/>
                                            </p:txEl>
                                          </p:spTgt>
                                        </p:tgtEl>
                                        <p:attrNameLst>
                                          <p:attrName>ppt_x</p:attrName>
                                        </p:attrNameLst>
                                      </p:cBhvr>
                                      <p:tavLst>
                                        <p:tav tm="0">
                                          <p:val>
                                            <p:strVal val="#ppt_x"/>
                                          </p:val>
                                        </p:tav>
                                        <p:tav tm="100000">
                                          <p:val>
                                            <p:strVal val="#ppt_x"/>
                                          </p:val>
                                        </p:tav>
                                      </p:tavLst>
                                    </p:anim>
                                    <p:anim calcmode="lin" valueType="num">
                                      <p:cBhvr>
                                        <p:cTn id="76" dur="400" fill="hold"/>
                                        <p:tgtEl>
                                          <p:spTgt spid="116738">
                                            <p:txEl>
                                              <p:pRg st="7" end="7"/>
                                            </p:txEl>
                                          </p:spTgt>
                                        </p:tgtEl>
                                        <p:attrNameLst>
                                          <p:attrName>ppt_y</p:attrName>
                                        </p:attrNameLst>
                                      </p:cBhvr>
                                      <p:tavLst>
                                        <p:tav tm="0">
                                          <p:val>
                                            <p:strVal val="#ppt_y+0.31"/>
                                          </p:val>
                                        </p:tav>
                                        <p:tav tm="100000">
                                          <p:val>
                                            <p:strVal val="#ppt_y+0.31"/>
                                          </p:val>
                                        </p:tav>
                                      </p:tavLst>
                                    </p:anim>
                                    <p:anim calcmode="lin" valueType="num">
                                      <p:cBhvr>
                                        <p:cTn id="77" dur="600" decel="50000" fill="hold">
                                          <p:stCondLst>
                                            <p:cond delay="400"/>
                                          </p:stCondLst>
                                        </p:cTn>
                                        <p:tgtEl>
                                          <p:spTgt spid="116738">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8" dur="600" decel="50000" fill="hold">
                                          <p:stCondLst>
                                            <p:cond delay="400"/>
                                          </p:stCondLst>
                                        </p:cTn>
                                        <p:tgtEl>
                                          <p:spTgt spid="116738">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43" presetClass="entr" presetSubtype="0" fill="hold" grpId="0" nodeType="clickEffect">
                                  <p:stCondLst>
                                    <p:cond delay="0"/>
                                  </p:stCondLst>
                                  <p:childTnLst>
                                    <p:set>
                                      <p:cBhvr>
                                        <p:cTn id="82" dur="1" fill="hold">
                                          <p:stCondLst>
                                            <p:cond delay="0"/>
                                          </p:stCondLst>
                                        </p:cTn>
                                        <p:tgtEl>
                                          <p:spTgt spid="116738">
                                            <p:txEl>
                                              <p:pRg st="8" end="8"/>
                                            </p:txEl>
                                          </p:spTgt>
                                        </p:tgtEl>
                                        <p:attrNameLst>
                                          <p:attrName>style.visibility</p:attrName>
                                        </p:attrNameLst>
                                      </p:cBhvr>
                                      <p:to>
                                        <p:strVal val="visible"/>
                                      </p:to>
                                    </p:set>
                                    <p:animEffect transition="in" filter="fade">
                                      <p:cBhvr>
                                        <p:cTn id="83" dur="100"/>
                                        <p:tgtEl>
                                          <p:spTgt spid="116738">
                                            <p:txEl>
                                              <p:pRg st="8" end="8"/>
                                            </p:txEl>
                                          </p:spTgt>
                                        </p:tgtEl>
                                      </p:cBhvr>
                                    </p:animEffect>
                                    <p:anim calcmode="lin" valueType="num">
                                      <p:cBhvr>
                                        <p:cTn id="84" dur="400" fill="hold"/>
                                        <p:tgtEl>
                                          <p:spTgt spid="116738">
                                            <p:txEl>
                                              <p:pRg st="8" end="8"/>
                                            </p:txEl>
                                          </p:spTgt>
                                        </p:tgtEl>
                                        <p:attrNameLst>
                                          <p:attrName>ppt_x</p:attrName>
                                        </p:attrNameLst>
                                      </p:cBhvr>
                                      <p:tavLst>
                                        <p:tav tm="0">
                                          <p:val>
                                            <p:strVal val="#ppt_x"/>
                                          </p:val>
                                        </p:tav>
                                        <p:tav tm="100000">
                                          <p:val>
                                            <p:strVal val="#ppt_x"/>
                                          </p:val>
                                        </p:tav>
                                      </p:tavLst>
                                    </p:anim>
                                    <p:anim calcmode="lin" valueType="num">
                                      <p:cBhvr>
                                        <p:cTn id="85" dur="400" fill="hold"/>
                                        <p:tgtEl>
                                          <p:spTgt spid="116738">
                                            <p:txEl>
                                              <p:pRg st="8" end="8"/>
                                            </p:txEl>
                                          </p:spTgt>
                                        </p:tgtEl>
                                        <p:attrNameLst>
                                          <p:attrName>ppt_y</p:attrName>
                                        </p:attrNameLst>
                                      </p:cBhvr>
                                      <p:tavLst>
                                        <p:tav tm="0">
                                          <p:val>
                                            <p:strVal val="#ppt_y+0.31"/>
                                          </p:val>
                                        </p:tav>
                                        <p:tav tm="100000">
                                          <p:val>
                                            <p:strVal val="#ppt_y+0.31"/>
                                          </p:val>
                                        </p:tav>
                                      </p:tavLst>
                                    </p:anim>
                                    <p:anim calcmode="lin" valueType="num">
                                      <p:cBhvr>
                                        <p:cTn id="86" dur="600" decel="50000" fill="hold">
                                          <p:stCondLst>
                                            <p:cond delay="400"/>
                                          </p:stCondLst>
                                        </p:cTn>
                                        <p:tgtEl>
                                          <p:spTgt spid="116738">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7" dur="600" decel="50000" fill="hold">
                                          <p:stCondLst>
                                            <p:cond delay="400"/>
                                          </p:stCondLst>
                                        </p:cTn>
                                        <p:tgtEl>
                                          <p:spTgt spid="116738">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8" fill="hold" nodeType="clickPar">
                      <p:stCondLst>
                        <p:cond delay="indefinite"/>
                      </p:stCondLst>
                      <p:childTnLst>
                        <p:par>
                          <p:cTn id="89" fill="hold" nodeType="withGroup">
                            <p:stCondLst>
                              <p:cond delay="0"/>
                            </p:stCondLst>
                            <p:childTnLst>
                              <p:par>
                                <p:cTn id="90" presetID="43" presetClass="entr" presetSubtype="0" fill="hold" grpId="0" nodeType="clickEffect">
                                  <p:stCondLst>
                                    <p:cond delay="0"/>
                                  </p:stCondLst>
                                  <p:childTnLst>
                                    <p:set>
                                      <p:cBhvr>
                                        <p:cTn id="91" dur="1" fill="hold">
                                          <p:stCondLst>
                                            <p:cond delay="0"/>
                                          </p:stCondLst>
                                        </p:cTn>
                                        <p:tgtEl>
                                          <p:spTgt spid="116738">
                                            <p:txEl>
                                              <p:pRg st="9" end="9"/>
                                            </p:txEl>
                                          </p:spTgt>
                                        </p:tgtEl>
                                        <p:attrNameLst>
                                          <p:attrName>style.visibility</p:attrName>
                                        </p:attrNameLst>
                                      </p:cBhvr>
                                      <p:to>
                                        <p:strVal val="visible"/>
                                      </p:to>
                                    </p:set>
                                    <p:animEffect transition="in" filter="fade">
                                      <p:cBhvr>
                                        <p:cTn id="92" dur="100"/>
                                        <p:tgtEl>
                                          <p:spTgt spid="116738">
                                            <p:txEl>
                                              <p:pRg st="9" end="9"/>
                                            </p:txEl>
                                          </p:spTgt>
                                        </p:tgtEl>
                                      </p:cBhvr>
                                    </p:animEffect>
                                    <p:anim calcmode="lin" valueType="num">
                                      <p:cBhvr>
                                        <p:cTn id="93" dur="400" fill="hold"/>
                                        <p:tgtEl>
                                          <p:spTgt spid="116738">
                                            <p:txEl>
                                              <p:pRg st="9" end="9"/>
                                            </p:txEl>
                                          </p:spTgt>
                                        </p:tgtEl>
                                        <p:attrNameLst>
                                          <p:attrName>ppt_x</p:attrName>
                                        </p:attrNameLst>
                                      </p:cBhvr>
                                      <p:tavLst>
                                        <p:tav tm="0">
                                          <p:val>
                                            <p:strVal val="#ppt_x"/>
                                          </p:val>
                                        </p:tav>
                                        <p:tav tm="100000">
                                          <p:val>
                                            <p:strVal val="#ppt_x"/>
                                          </p:val>
                                        </p:tav>
                                      </p:tavLst>
                                    </p:anim>
                                    <p:anim calcmode="lin" valueType="num">
                                      <p:cBhvr>
                                        <p:cTn id="94" dur="400" fill="hold"/>
                                        <p:tgtEl>
                                          <p:spTgt spid="116738">
                                            <p:txEl>
                                              <p:pRg st="9" end="9"/>
                                            </p:txEl>
                                          </p:spTgt>
                                        </p:tgtEl>
                                        <p:attrNameLst>
                                          <p:attrName>ppt_y</p:attrName>
                                        </p:attrNameLst>
                                      </p:cBhvr>
                                      <p:tavLst>
                                        <p:tav tm="0">
                                          <p:val>
                                            <p:strVal val="#ppt_y+0.31"/>
                                          </p:val>
                                        </p:tav>
                                        <p:tav tm="100000">
                                          <p:val>
                                            <p:strVal val="#ppt_y+0.31"/>
                                          </p:val>
                                        </p:tav>
                                      </p:tavLst>
                                    </p:anim>
                                    <p:anim calcmode="lin" valueType="num">
                                      <p:cBhvr>
                                        <p:cTn id="95" dur="600" decel="50000" fill="hold">
                                          <p:stCondLst>
                                            <p:cond delay="400"/>
                                          </p:stCondLst>
                                        </p:cTn>
                                        <p:tgtEl>
                                          <p:spTgt spid="116738">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6" dur="600" decel="50000" fill="hold">
                                          <p:stCondLst>
                                            <p:cond delay="400"/>
                                          </p:stCondLst>
                                        </p:cTn>
                                        <p:tgtEl>
                                          <p:spTgt spid="116738">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97" fill="hold" nodeType="clickPar">
                      <p:stCondLst>
                        <p:cond delay="indefinite"/>
                      </p:stCondLst>
                      <p:childTnLst>
                        <p:par>
                          <p:cTn id="98" fill="hold" nodeType="withGroup">
                            <p:stCondLst>
                              <p:cond delay="0"/>
                            </p:stCondLst>
                            <p:childTnLst>
                              <p:par>
                                <p:cTn id="99" presetID="43" presetClass="entr" presetSubtype="0" fill="hold" grpId="0" nodeType="clickEffect">
                                  <p:stCondLst>
                                    <p:cond delay="0"/>
                                  </p:stCondLst>
                                  <p:childTnLst>
                                    <p:set>
                                      <p:cBhvr>
                                        <p:cTn id="100" dur="1" fill="hold">
                                          <p:stCondLst>
                                            <p:cond delay="0"/>
                                          </p:stCondLst>
                                        </p:cTn>
                                        <p:tgtEl>
                                          <p:spTgt spid="116738">
                                            <p:txEl>
                                              <p:pRg st="10" end="10"/>
                                            </p:txEl>
                                          </p:spTgt>
                                        </p:tgtEl>
                                        <p:attrNameLst>
                                          <p:attrName>style.visibility</p:attrName>
                                        </p:attrNameLst>
                                      </p:cBhvr>
                                      <p:to>
                                        <p:strVal val="visible"/>
                                      </p:to>
                                    </p:set>
                                    <p:animEffect transition="in" filter="fade">
                                      <p:cBhvr>
                                        <p:cTn id="101" dur="100"/>
                                        <p:tgtEl>
                                          <p:spTgt spid="116738">
                                            <p:txEl>
                                              <p:pRg st="10" end="10"/>
                                            </p:txEl>
                                          </p:spTgt>
                                        </p:tgtEl>
                                      </p:cBhvr>
                                    </p:animEffect>
                                    <p:anim calcmode="lin" valueType="num">
                                      <p:cBhvr>
                                        <p:cTn id="102" dur="400" fill="hold"/>
                                        <p:tgtEl>
                                          <p:spTgt spid="116738">
                                            <p:txEl>
                                              <p:pRg st="10" end="10"/>
                                            </p:txEl>
                                          </p:spTgt>
                                        </p:tgtEl>
                                        <p:attrNameLst>
                                          <p:attrName>ppt_x</p:attrName>
                                        </p:attrNameLst>
                                      </p:cBhvr>
                                      <p:tavLst>
                                        <p:tav tm="0">
                                          <p:val>
                                            <p:strVal val="#ppt_x"/>
                                          </p:val>
                                        </p:tav>
                                        <p:tav tm="100000">
                                          <p:val>
                                            <p:strVal val="#ppt_x"/>
                                          </p:val>
                                        </p:tav>
                                      </p:tavLst>
                                    </p:anim>
                                    <p:anim calcmode="lin" valueType="num">
                                      <p:cBhvr>
                                        <p:cTn id="103" dur="400" fill="hold"/>
                                        <p:tgtEl>
                                          <p:spTgt spid="116738">
                                            <p:txEl>
                                              <p:pRg st="10" end="10"/>
                                            </p:txEl>
                                          </p:spTgt>
                                        </p:tgtEl>
                                        <p:attrNameLst>
                                          <p:attrName>ppt_y</p:attrName>
                                        </p:attrNameLst>
                                      </p:cBhvr>
                                      <p:tavLst>
                                        <p:tav tm="0">
                                          <p:val>
                                            <p:strVal val="#ppt_y+0.31"/>
                                          </p:val>
                                        </p:tav>
                                        <p:tav tm="100000">
                                          <p:val>
                                            <p:strVal val="#ppt_y+0.31"/>
                                          </p:val>
                                        </p:tav>
                                      </p:tavLst>
                                    </p:anim>
                                    <p:anim calcmode="lin" valueType="num">
                                      <p:cBhvr>
                                        <p:cTn id="104" dur="600" decel="50000" fill="hold">
                                          <p:stCondLst>
                                            <p:cond delay="400"/>
                                          </p:stCondLst>
                                        </p:cTn>
                                        <p:tgtEl>
                                          <p:spTgt spid="116738">
                                            <p:txEl>
                                              <p:pRg st="10" end="1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05" dur="600" decel="50000" fill="hold">
                                          <p:stCondLst>
                                            <p:cond delay="400"/>
                                          </p:stCondLst>
                                        </p:cTn>
                                        <p:tgtEl>
                                          <p:spTgt spid="116738">
                                            <p:txEl>
                                              <p:pRg st="10" end="1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06" fill="hold" nodeType="clickPar">
                      <p:stCondLst>
                        <p:cond delay="indefinite"/>
                      </p:stCondLst>
                      <p:childTnLst>
                        <p:par>
                          <p:cTn id="107" fill="hold" nodeType="withGroup">
                            <p:stCondLst>
                              <p:cond delay="0"/>
                            </p:stCondLst>
                            <p:childTnLst>
                              <p:par>
                                <p:cTn id="108" presetID="43" presetClass="entr" presetSubtype="0" fill="hold" grpId="0" nodeType="clickEffect">
                                  <p:stCondLst>
                                    <p:cond delay="0"/>
                                  </p:stCondLst>
                                  <p:childTnLst>
                                    <p:set>
                                      <p:cBhvr>
                                        <p:cTn id="109" dur="1" fill="hold">
                                          <p:stCondLst>
                                            <p:cond delay="0"/>
                                          </p:stCondLst>
                                        </p:cTn>
                                        <p:tgtEl>
                                          <p:spTgt spid="116738">
                                            <p:txEl>
                                              <p:pRg st="12" end="12"/>
                                            </p:txEl>
                                          </p:spTgt>
                                        </p:tgtEl>
                                        <p:attrNameLst>
                                          <p:attrName>style.visibility</p:attrName>
                                        </p:attrNameLst>
                                      </p:cBhvr>
                                      <p:to>
                                        <p:strVal val="visible"/>
                                      </p:to>
                                    </p:set>
                                    <p:animEffect transition="in" filter="fade">
                                      <p:cBhvr>
                                        <p:cTn id="110" dur="100"/>
                                        <p:tgtEl>
                                          <p:spTgt spid="116738">
                                            <p:txEl>
                                              <p:pRg st="12" end="12"/>
                                            </p:txEl>
                                          </p:spTgt>
                                        </p:tgtEl>
                                      </p:cBhvr>
                                    </p:animEffect>
                                    <p:anim calcmode="lin" valueType="num">
                                      <p:cBhvr>
                                        <p:cTn id="111" dur="400" fill="hold"/>
                                        <p:tgtEl>
                                          <p:spTgt spid="116738">
                                            <p:txEl>
                                              <p:pRg st="12" end="12"/>
                                            </p:txEl>
                                          </p:spTgt>
                                        </p:tgtEl>
                                        <p:attrNameLst>
                                          <p:attrName>ppt_x</p:attrName>
                                        </p:attrNameLst>
                                      </p:cBhvr>
                                      <p:tavLst>
                                        <p:tav tm="0">
                                          <p:val>
                                            <p:strVal val="#ppt_x"/>
                                          </p:val>
                                        </p:tav>
                                        <p:tav tm="100000">
                                          <p:val>
                                            <p:strVal val="#ppt_x"/>
                                          </p:val>
                                        </p:tav>
                                      </p:tavLst>
                                    </p:anim>
                                    <p:anim calcmode="lin" valueType="num">
                                      <p:cBhvr>
                                        <p:cTn id="112" dur="400" fill="hold"/>
                                        <p:tgtEl>
                                          <p:spTgt spid="116738">
                                            <p:txEl>
                                              <p:pRg st="12" end="12"/>
                                            </p:txEl>
                                          </p:spTgt>
                                        </p:tgtEl>
                                        <p:attrNameLst>
                                          <p:attrName>ppt_y</p:attrName>
                                        </p:attrNameLst>
                                      </p:cBhvr>
                                      <p:tavLst>
                                        <p:tav tm="0">
                                          <p:val>
                                            <p:strVal val="#ppt_y+0.31"/>
                                          </p:val>
                                        </p:tav>
                                        <p:tav tm="100000">
                                          <p:val>
                                            <p:strVal val="#ppt_y+0.31"/>
                                          </p:val>
                                        </p:tav>
                                      </p:tavLst>
                                    </p:anim>
                                    <p:anim calcmode="lin" valueType="num">
                                      <p:cBhvr>
                                        <p:cTn id="113" dur="600" decel="50000" fill="hold">
                                          <p:stCondLst>
                                            <p:cond delay="400"/>
                                          </p:stCondLst>
                                        </p:cTn>
                                        <p:tgtEl>
                                          <p:spTgt spid="116738">
                                            <p:txEl>
                                              <p:pRg st="12" end="1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4" dur="600" decel="50000" fill="hold">
                                          <p:stCondLst>
                                            <p:cond delay="400"/>
                                          </p:stCondLst>
                                        </p:cTn>
                                        <p:tgtEl>
                                          <p:spTgt spid="116738">
                                            <p:txEl>
                                              <p:pRg st="12" end="1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15" fill="hold" nodeType="clickPar">
                      <p:stCondLst>
                        <p:cond delay="indefinite"/>
                      </p:stCondLst>
                      <p:childTnLst>
                        <p:par>
                          <p:cTn id="116" fill="hold" nodeType="withGroup">
                            <p:stCondLst>
                              <p:cond delay="0"/>
                            </p:stCondLst>
                            <p:childTnLst>
                              <p:par>
                                <p:cTn id="117" presetID="43" presetClass="entr" presetSubtype="0" fill="hold" grpId="0" nodeType="clickEffect">
                                  <p:stCondLst>
                                    <p:cond delay="0"/>
                                  </p:stCondLst>
                                  <p:childTnLst>
                                    <p:set>
                                      <p:cBhvr>
                                        <p:cTn id="118" dur="1" fill="hold">
                                          <p:stCondLst>
                                            <p:cond delay="0"/>
                                          </p:stCondLst>
                                        </p:cTn>
                                        <p:tgtEl>
                                          <p:spTgt spid="116738">
                                            <p:txEl>
                                              <p:pRg st="13" end="13"/>
                                            </p:txEl>
                                          </p:spTgt>
                                        </p:tgtEl>
                                        <p:attrNameLst>
                                          <p:attrName>style.visibility</p:attrName>
                                        </p:attrNameLst>
                                      </p:cBhvr>
                                      <p:to>
                                        <p:strVal val="visible"/>
                                      </p:to>
                                    </p:set>
                                    <p:animEffect transition="in" filter="fade">
                                      <p:cBhvr>
                                        <p:cTn id="119" dur="100"/>
                                        <p:tgtEl>
                                          <p:spTgt spid="116738">
                                            <p:txEl>
                                              <p:pRg st="13" end="13"/>
                                            </p:txEl>
                                          </p:spTgt>
                                        </p:tgtEl>
                                      </p:cBhvr>
                                    </p:animEffect>
                                    <p:anim calcmode="lin" valueType="num">
                                      <p:cBhvr>
                                        <p:cTn id="120" dur="400" fill="hold"/>
                                        <p:tgtEl>
                                          <p:spTgt spid="116738">
                                            <p:txEl>
                                              <p:pRg st="13" end="13"/>
                                            </p:txEl>
                                          </p:spTgt>
                                        </p:tgtEl>
                                        <p:attrNameLst>
                                          <p:attrName>ppt_x</p:attrName>
                                        </p:attrNameLst>
                                      </p:cBhvr>
                                      <p:tavLst>
                                        <p:tav tm="0">
                                          <p:val>
                                            <p:strVal val="#ppt_x"/>
                                          </p:val>
                                        </p:tav>
                                        <p:tav tm="100000">
                                          <p:val>
                                            <p:strVal val="#ppt_x"/>
                                          </p:val>
                                        </p:tav>
                                      </p:tavLst>
                                    </p:anim>
                                    <p:anim calcmode="lin" valueType="num">
                                      <p:cBhvr>
                                        <p:cTn id="121" dur="400" fill="hold"/>
                                        <p:tgtEl>
                                          <p:spTgt spid="116738">
                                            <p:txEl>
                                              <p:pRg st="13" end="13"/>
                                            </p:txEl>
                                          </p:spTgt>
                                        </p:tgtEl>
                                        <p:attrNameLst>
                                          <p:attrName>ppt_y</p:attrName>
                                        </p:attrNameLst>
                                      </p:cBhvr>
                                      <p:tavLst>
                                        <p:tav tm="0">
                                          <p:val>
                                            <p:strVal val="#ppt_y+0.31"/>
                                          </p:val>
                                        </p:tav>
                                        <p:tav tm="100000">
                                          <p:val>
                                            <p:strVal val="#ppt_y+0.31"/>
                                          </p:val>
                                        </p:tav>
                                      </p:tavLst>
                                    </p:anim>
                                    <p:anim calcmode="lin" valueType="num">
                                      <p:cBhvr>
                                        <p:cTn id="122" dur="600" decel="50000" fill="hold">
                                          <p:stCondLst>
                                            <p:cond delay="400"/>
                                          </p:stCondLst>
                                        </p:cTn>
                                        <p:tgtEl>
                                          <p:spTgt spid="116738">
                                            <p:txEl>
                                              <p:pRg st="13" end="1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23" dur="600" decel="50000" fill="hold">
                                          <p:stCondLst>
                                            <p:cond delay="400"/>
                                          </p:stCondLst>
                                        </p:cTn>
                                        <p:tgtEl>
                                          <p:spTgt spid="116738">
                                            <p:txEl>
                                              <p:pRg st="13" end="1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4" fill="hold" nodeType="clickPar">
                      <p:stCondLst>
                        <p:cond delay="indefinite"/>
                      </p:stCondLst>
                      <p:childTnLst>
                        <p:par>
                          <p:cTn id="125" fill="hold" nodeType="withGroup">
                            <p:stCondLst>
                              <p:cond delay="0"/>
                            </p:stCondLst>
                            <p:childTnLst>
                              <p:par>
                                <p:cTn id="126" presetID="43" presetClass="entr" presetSubtype="0" fill="hold" grpId="0" nodeType="clickEffect">
                                  <p:stCondLst>
                                    <p:cond delay="0"/>
                                  </p:stCondLst>
                                  <p:childTnLst>
                                    <p:set>
                                      <p:cBhvr>
                                        <p:cTn id="127" dur="1" fill="hold">
                                          <p:stCondLst>
                                            <p:cond delay="0"/>
                                          </p:stCondLst>
                                        </p:cTn>
                                        <p:tgtEl>
                                          <p:spTgt spid="116738">
                                            <p:txEl>
                                              <p:pRg st="14" end="14"/>
                                            </p:txEl>
                                          </p:spTgt>
                                        </p:tgtEl>
                                        <p:attrNameLst>
                                          <p:attrName>style.visibility</p:attrName>
                                        </p:attrNameLst>
                                      </p:cBhvr>
                                      <p:to>
                                        <p:strVal val="visible"/>
                                      </p:to>
                                    </p:set>
                                    <p:animEffect transition="in" filter="fade">
                                      <p:cBhvr>
                                        <p:cTn id="128" dur="100"/>
                                        <p:tgtEl>
                                          <p:spTgt spid="116738">
                                            <p:txEl>
                                              <p:pRg st="14" end="14"/>
                                            </p:txEl>
                                          </p:spTgt>
                                        </p:tgtEl>
                                      </p:cBhvr>
                                    </p:animEffect>
                                    <p:anim calcmode="lin" valueType="num">
                                      <p:cBhvr>
                                        <p:cTn id="129" dur="400" fill="hold"/>
                                        <p:tgtEl>
                                          <p:spTgt spid="116738">
                                            <p:txEl>
                                              <p:pRg st="14" end="14"/>
                                            </p:txEl>
                                          </p:spTgt>
                                        </p:tgtEl>
                                        <p:attrNameLst>
                                          <p:attrName>ppt_x</p:attrName>
                                        </p:attrNameLst>
                                      </p:cBhvr>
                                      <p:tavLst>
                                        <p:tav tm="0">
                                          <p:val>
                                            <p:strVal val="#ppt_x"/>
                                          </p:val>
                                        </p:tav>
                                        <p:tav tm="100000">
                                          <p:val>
                                            <p:strVal val="#ppt_x"/>
                                          </p:val>
                                        </p:tav>
                                      </p:tavLst>
                                    </p:anim>
                                    <p:anim calcmode="lin" valueType="num">
                                      <p:cBhvr>
                                        <p:cTn id="130" dur="400" fill="hold"/>
                                        <p:tgtEl>
                                          <p:spTgt spid="116738">
                                            <p:txEl>
                                              <p:pRg st="14" end="14"/>
                                            </p:txEl>
                                          </p:spTgt>
                                        </p:tgtEl>
                                        <p:attrNameLst>
                                          <p:attrName>ppt_y</p:attrName>
                                        </p:attrNameLst>
                                      </p:cBhvr>
                                      <p:tavLst>
                                        <p:tav tm="0">
                                          <p:val>
                                            <p:strVal val="#ppt_y+0.31"/>
                                          </p:val>
                                        </p:tav>
                                        <p:tav tm="100000">
                                          <p:val>
                                            <p:strVal val="#ppt_y+0.31"/>
                                          </p:val>
                                        </p:tav>
                                      </p:tavLst>
                                    </p:anim>
                                    <p:anim calcmode="lin" valueType="num">
                                      <p:cBhvr>
                                        <p:cTn id="131" dur="600" decel="50000" fill="hold">
                                          <p:stCondLst>
                                            <p:cond delay="400"/>
                                          </p:stCondLst>
                                        </p:cTn>
                                        <p:tgtEl>
                                          <p:spTgt spid="116738">
                                            <p:txEl>
                                              <p:pRg st="14" end="1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32" dur="600" decel="50000" fill="hold">
                                          <p:stCondLst>
                                            <p:cond delay="400"/>
                                          </p:stCondLst>
                                        </p:cTn>
                                        <p:tgtEl>
                                          <p:spTgt spid="116738">
                                            <p:txEl>
                                              <p:pRg st="14" end="1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33" fill="hold" nodeType="clickPar">
                      <p:stCondLst>
                        <p:cond delay="indefinite"/>
                      </p:stCondLst>
                      <p:childTnLst>
                        <p:par>
                          <p:cTn id="134" fill="hold" nodeType="withGroup">
                            <p:stCondLst>
                              <p:cond delay="0"/>
                            </p:stCondLst>
                            <p:childTnLst>
                              <p:par>
                                <p:cTn id="135" presetID="43" presetClass="entr" presetSubtype="0" fill="hold" grpId="0" nodeType="clickEffect">
                                  <p:stCondLst>
                                    <p:cond delay="0"/>
                                  </p:stCondLst>
                                  <p:childTnLst>
                                    <p:set>
                                      <p:cBhvr>
                                        <p:cTn id="136" dur="1" fill="hold">
                                          <p:stCondLst>
                                            <p:cond delay="0"/>
                                          </p:stCondLst>
                                        </p:cTn>
                                        <p:tgtEl>
                                          <p:spTgt spid="116738">
                                            <p:txEl>
                                              <p:pRg st="15" end="15"/>
                                            </p:txEl>
                                          </p:spTgt>
                                        </p:tgtEl>
                                        <p:attrNameLst>
                                          <p:attrName>style.visibility</p:attrName>
                                        </p:attrNameLst>
                                      </p:cBhvr>
                                      <p:to>
                                        <p:strVal val="visible"/>
                                      </p:to>
                                    </p:set>
                                    <p:animEffect transition="in" filter="fade">
                                      <p:cBhvr>
                                        <p:cTn id="137" dur="100"/>
                                        <p:tgtEl>
                                          <p:spTgt spid="116738">
                                            <p:txEl>
                                              <p:pRg st="15" end="15"/>
                                            </p:txEl>
                                          </p:spTgt>
                                        </p:tgtEl>
                                      </p:cBhvr>
                                    </p:animEffect>
                                    <p:anim calcmode="lin" valueType="num">
                                      <p:cBhvr>
                                        <p:cTn id="138" dur="400" fill="hold"/>
                                        <p:tgtEl>
                                          <p:spTgt spid="116738">
                                            <p:txEl>
                                              <p:pRg st="15" end="15"/>
                                            </p:txEl>
                                          </p:spTgt>
                                        </p:tgtEl>
                                        <p:attrNameLst>
                                          <p:attrName>ppt_x</p:attrName>
                                        </p:attrNameLst>
                                      </p:cBhvr>
                                      <p:tavLst>
                                        <p:tav tm="0">
                                          <p:val>
                                            <p:strVal val="#ppt_x"/>
                                          </p:val>
                                        </p:tav>
                                        <p:tav tm="100000">
                                          <p:val>
                                            <p:strVal val="#ppt_x"/>
                                          </p:val>
                                        </p:tav>
                                      </p:tavLst>
                                    </p:anim>
                                    <p:anim calcmode="lin" valueType="num">
                                      <p:cBhvr>
                                        <p:cTn id="139" dur="400" fill="hold"/>
                                        <p:tgtEl>
                                          <p:spTgt spid="116738">
                                            <p:txEl>
                                              <p:pRg st="15" end="15"/>
                                            </p:txEl>
                                          </p:spTgt>
                                        </p:tgtEl>
                                        <p:attrNameLst>
                                          <p:attrName>ppt_y</p:attrName>
                                        </p:attrNameLst>
                                      </p:cBhvr>
                                      <p:tavLst>
                                        <p:tav tm="0">
                                          <p:val>
                                            <p:strVal val="#ppt_y+0.31"/>
                                          </p:val>
                                        </p:tav>
                                        <p:tav tm="100000">
                                          <p:val>
                                            <p:strVal val="#ppt_y+0.31"/>
                                          </p:val>
                                        </p:tav>
                                      </p:tavLst>
                                    </p:anim>
                                    <p:anim calcmode="lin" valueType="num">
                                      <p:cBhvr>
                                        <p:cTn id="140" dur="600" decel="50000" fill="hold">
                                          <p:stCondLst>
                                            <p:cond delay="400"/>
                                          </p:stCondLst>
                                        </p:cTn>
                                        <p:tgtEl>
                                          <p:spTgt spid="116738">
                                            <p:txEl>
                                              <p:pRg st="15" end="1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41" dur="600" decel="50000" fill="hold">
                                          <p:stCondLst>
                                            <p:cond delay="400"/>
                                          </p:stCondLst>
                                        </p:cTn>
                                        <p:tgtEl>
                                          <p:spTgt spid="116738">
                                            <p:txEl>
                                              <p:pRg st="15" end="1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42" fill="hold" nodeType="clickPar">
                      <p:stCondLst>
                        <p:cond delay="indefinite"/>
                      </p:stCondLst>
                      <p:childTnLst>
                        <p:par>
                          <p:cTn id="143" fill="hold" nodeType="withGroup">
                            <p:stCondLst>
                              <p:cond delay="0"/>
                            </p:stCondLst>
                            <p:childTnLst>
                              <p:par>
                                <p:cTn id="144" presetID="43" presetClass="entr" presetSubtype="0" fill="hold" grpId="0" nodeType="clickEffect">
                                  <p:stCondLst>
                                    <p:cond delay="0"/>
                                  </p:stCondLst>
                                  <p:childTnLst>
                                    <p:set>
                                      <p:cBhvr>
                                        <p:cTn id="145" dur="1" fill="hold">
                                          <p:stCondLst>
                                            <p:cond delay="0"/>
                                          </p:stCondLst>
                                        </p:cTn>
                                        <p:tgtEl>
                                          <p:spTgt spid="116738">
                                            <p:txEl>
                                              <p:pRg st="16" end="16"/>
                                            </p:txEl>
                                          </p:spTgt>
                                        </p:tgtEl>
                                        <p:attrNameLst>
                                          <p:attrName>style.visibility</p:attrName>
                                        </p:attrNameLst>
                                      </p:cBhvr>
                                      <p:to>
                                        <p:strVal val="visible"/>
                                      </p:to>
                                    </p:set>
                                    <p:animEffect transition="in" filter="fade">
                                      <p:cBhvr>
                                        <p:cTn id="146" dur="100"/>
                                        <p:tgtEl>
                                          <p:spTgt spid="116738">
                                            <p:txEl>
                                              <p:pRg st="16" end="16"/>
                                            </p:txEl>
                                          </p:spTgt>
                                        </p:tgtEl>
                                      </p:cBhvr>
                                    </p:animEffect>
                                    <p:anim calcmode="lin" valueType="num">
                                      <p:cBhvr>
                                        <p:cTn id="147" dur="400" fill="hold"/>
                                        <p:tgtEl>
                                          <p:spTgt spid="116738">
                                            <p:txEl>
                                              <p:pRg st="16" end="16"/>
                                            </p:txEl>
                                          </p:spTgt>
                                        </p:tgtEl>
                                        <p:attrNameLst>
                                          <p:attrName>ppt_x</p:attrName>
                                        </p:attrNameLst>
                                      </p:cBhvr>
                                      <p:tavLst>
                                        <p:tav tm="0">
                                          <p:val>
                                            <p:strVal val="#ppt_x"/>
                                          </p:val>
                                        </p:tav>
                                        <p:tav tm="100000">
                                          <p:val>
                                            <p:strVal val="#ppt_x"/>
                                          </p:val>
                                        </p:tav>
                                      </p:tavLst>
                                    </p:anim>
                                    <p:anim calcmode="lin" valueType="num">
                                      <p:cBhvr>
                                        <p:cTn id="148" dur="400" fill="hold"/>
                                        <p:tgtEl>
                                          <p:spTgt spid="116738">
                                            <p:txEl>
                                              <p:pRg st="16" end="16"/>
                                            </p:txEl>
                                          </p:spTgt>
                                        </p:tgtEl>
                                        <p:attrNameLst>
                                          <p:attrName>ppt_y</p:attrName>
                                        </p:attrNameLst>
                                      </p:cBhvr>
                                      <p:tavLst>
                                        <p:tav tm="0">
                                          <p:val>
                                            <p:strVal val="#ppt_y+0.31"/>
                                          </p:val>
                                        </p:tav>
                                        <p:tav tm="100000">
                                          <p:val>
                                            <p:strVal val="#ppt_y+0.31"/>
                                          </p:val>
                                        </p:tav>
                                      </p:tavLst>
                                    </p:anim>
                                    <p:anim calcmode="lin" valueType="num">
                                      <p:cBhvr>
                                        <p:cTn id="149" dur="600" decel="50000" fill="hold">
                                          <p:stCondLst>
                                            <p:cond delay="400"/>
                                          </p:stCondLst>
                                        </p:cTn>
                                        <p:tgtEl>
                                          <p:spTgt spid="116738">
                                            <p:txEl>
                                              <p:pRg st="16" end="1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0" dur="600" decel="50000" fill="hold">
                                          <p:stCondLst>
                                            <p:cond delay="400"/>
                                          </p:stCondLst>
                                        </p:cTn>
                                        <p:tgtEl>
                                          <p:spTgt spid="116738">
                                            <p:txEl>
                                              <p:pRg st="16" end="1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Content Placeholder 2"/>
          <p:cNvSpPr>
            <a:spLocks noGrp="1"/>
          </p:cNvSpPr>
          <p:nvPr>
            <p:ph idx="1"/>
          </p:nvPr>
        </p:nvSpPr>
        <p:spPr>
          <a:xfrm>
            <a:off x="457200" y="228600"/>
            <a:ext cx="8229600" cy="5867400"/>
          </a:xfrm>
        </p:spPr>
        <p:txBody>
          <a:bodyPr/>
          <a:lstStyle/>
          <a:p>
            <a:pPr algn="r" rtl="1" eaLnBrk="1" hangingPunct="1">
              <a:buFontTx/>
              <a:buNone/>
            </a:pPr>
            <a:r>
              <a:rPr lang="ar-SA" altLang="en-US" sz="2800" u="sng" smtClean="0">
                <a:cs typeface="B Lotus" pitchFamily="2" charset="-78"/>
              </a:rPr>
              <a:t>خصوصيات </a:t>
            </a:r>
            <a:r>
              <a:rPr lang="fa-IR" altLang="en-US" sz="2800" u="sng" smtClean="0">
                <a:cs typeface="B Lotus" pitchFamily="2" charset="-78"/>
              </a:rPr>
              <a:t>منفی(رفتار ممیزی)</a:t>
            </a:r>
            <a:endParaRPr lang="ar-SA" altLang="en-US" sz="2800" smtClean="0">
              <a:cs typeface="B Lotus" pitchFamily="2" charset="-78"/>
            </a:endParaRPr>
          </a:p>
          <a:p>
            <a:pPr algn="r" rtl="1" eaLnBrk="1" hangingPunct="1">
              <a:buFontTx/>
              <a:buNone/>
            </a:pPr>
            <a:r>
              <a:rPr lang="en-US" altLang="en-US" sz="500" smtClean="0">
                <a:cs typeface="B Lotus" pitchFamily="2" charset="-78"/>
              </a:rPr>
              <a:t>	</a:t>
            </a:r>
            <a:endParaRPr lang="en-US" altLang="en-US" sz="400" smtClean="0">
              <a:cs typeface="B Lotus" pitchFamily="2" charset="-78"/>
            </a:endParaRPr>
          </a:p>
          <a:p>
            <a:pPr algn="r" rtl="1" eaLnBrk="1" hangingPunct="1"/>
            <a:r>
              <a:rPr lang="ar-SA" altLang="en-US" sz="2000" smtClean="0">
                <a:cs typeface="B Lotus" pitchFamily="2" charset="-78"/>
              </a:rPr>
              <a:t>تند خويي و خشونت</a:t>
            </a:r>
          </a:p>
          <a:p>
            <a:pPr algn="r" rtl="1" eaLnBrk="1" hangingPunct="1"/>
            <a:r>
              <a:rPr lang="ar-SA" altLang="en-US" sz="2000" smtClean="0">
                <a:cs typeface="B Lotus" pitchFamily="2" charset="-78"/>
              </a:rPr>
              <a:t>استبداد رأي، عدم انعطاف</a:t>
            </a:r>
          </a:p>
          <a:p>
            <a:pPr algn="r" rtl="1" eaLnBrk="1" hangingPunct="1"/>
            <a:r>
              <a:rPr lang="ar-SA" altLang="en-US" sz="2000" smtClean="0">
                <a:cs typeface="B Lotus" pitchFamily="2" charset="-78"/>
              </a:rPr>
              <a:t>ساده لوحي</a:t>
            </a:r>
          </a:p>
          <a:p>
            <a:pPr algn="r" rtl="1" eaLnBrk="1" hangingPunct="1"/>
            <a:r>
              <a:rPr lang="ar-SA" altLang="en-US" sz="2000" smtClean="0">
                <a:cs typeface="B Lotus" pitchFamily="2" charset="-78"/>
              </a:rPr>
              <a:t>نرمش بيش از حد</a:t>
            </a:r>
          </a:p>
          <a:p>
            <a:pPr algn="r" rtl="1" eaLnBrk="1" hangingPunct="1"/>
            <a:r>
              <a:rPr lang="ar-SA" altLang="en-US" sz="2000" smtClean="0">
                <a:cs typeface="B Lotus" pitchFamily="2" charset="-78"/>
              </a:rPr>
              <a:t>زود قضاوت كردن</a:t>
            </a:r>
            <a:endParaRPr lang="fa-IR" altLang="en-US" sz="2000" smtClean="0">
              <a:cs typeface="B Lotus" pitchFamily="2" charset="-78"/>
            </a:endParaRPr>
          </a:p>
          <a:p>
            <a:pPr algn="r" rtl="1" eaLnBrk="1" hangingPunct="1"/>
            <a:r>
              <a:rPr lang="ar-SA" altLang="en-US" sz="2000" smtClean="0">
                <a:cs typeface="B Lotus" pitchFamily="2" charset="-78"/>
              </a:rPr>
              <a:t>تملق گويي </a:t>
            </a:r>
          </a:p>
          <a:p>
            <a:pPr algn="r" rtl="1" eaLnBrk="1" hangingPunct="1"/>
            <a:r>
              <a:rPr lang="ar-SA" altLang="en-US" sz="2000" smtClean="0">
                <a:cs typeface="B Lotus" pitchFamily="2" charset="-78"/>
              </a:rPr>
              <a:t>بي نظمي</a:t>
            </a:r>
          </a:p>
          <a:p>
            <a:pPr algn="r" rtl="1" eaLnBrk="1" hangingPunct="1"/>
            <a:r>
              <a:rPr lang="ar-SA" altLang="en-US" sz="2000" smtClean="0">
                <a:cs typeface="B Lotus" pitchFamily="2" charset="-78"/>
              </a:rPr>
              <a:t>عجول بودن</a:t>
            </a:r>
          </a:p>
          <a:p>
            <a:pPr algn="r" rtl="1" eaLnBrk="1" hangingPunct="1"/>
            <a:r>
              <a:rPr lang="ar-SA" altLang="en-US" sz="2000" smtClean="0">
                <a:cs typeface="B Lotus" pitchFamily="2" charset="-78"/>
              </a:rPr>
              <a:t>عدم تشخيص اولويت ها</a:t>
            </a:r>
          </a:p>
          <a:p>
            <a:pPr algn="r" rtl="1" eaLnBrk="1" hangingPunct="1"/>
            <a:r>
              <a:rPr lang="ar-SA" altLang="en-US" sz="2000" smtClean="0">
                <a:cs typeface="B Lotus" pitchFamily="2" charset="-78"/>
              </a:rPr>
              <a:t>ناتواني در برقراري ارتباط</a:t>
            </a:r>
          </a:p>
          <a:p>
            <a:pPr algn="r" rtl="1" eaLnBrk="1" hangingPunct="1"/>
            <a:r>
              <a:rPr lang="ar-SA" altLang="en-US" sz="2000" smtClean="0">
                <a:cs typeface="B Lotus" pitchFamily="2" charset="-78"/>
              </a:rPr>
              <a:t>تنبلي و پشت ميز نشيني</a:t>
            </a:r>
          </a:p>
          <a:p>
            <a:pPr algn="r" rtl="1" eaLnBrk="1" hangingPunct="1"/>
            <a:r>
              <a:rPr lang="ar-SA" altLang="en-US" sz="2000" smtClean="0">
                <a:cs typeface="B Lotus" pitchFamily="2" charset="-78"/>
              </a:rPr>
              <a:t>سماجت و خرده گيري</a:t>
            </a:r>
          </a:p>
          <a:p>
            <a:pPr algn="r" rtl="1" eaLnBrk="1" hangingPunct="1"/>
            <a:r>
              <a:rPr lang="ar-SA" altLang="en-US" sz="2000" smtClean="0">
                <a:cs typeface="B Lotus" pitchFamily="2" charset="-78"/>
              </a:rPr>
              <a:t>سهل انگاري و وقت گذراني</a:t>
            </a:r>
          </a:p>
          <a:p>
            <a:pPr algn="r" rtl="1" eaLnBrk="1" hangingPunct="1"/>
            <a:r>
              <a:rPr lang="ar-SA" altLang="en-US" sz="2000" smtClean="0">
                <a:cs typeface="B Lotus" pitchFamily="2" charset="-78"/>
              </a:rPr>
              <a:t>پر مدعا بودن</a:t>
            </a:r>
          </a:p>
          <a:p>
            <a:pPr algn="r" rtl="1" eaLnBrk="1" hangingPunct="1"/>
            <a:endParaRPr lang="ar-SA" altLang="en-US" sz="1400" smtClean="0">
              <a:cs typeface="B Lotus" pitchFamily="2" charset="-78"/>
            </a:endParaRPr>
          </a:p>
          <a:p>
            <a:pPr eaLnBrk="1" hangingPunct="1"/>
            <a:endParaRPr lang="en-US" sz="1600" smtClean="0">
              <a:cs typeface="B Lotus" pitchFamily="2" charset="-78"/>
            </a:endParaRPr>
          </a:p>
        </p:txBody>
      </p:sp>
      <p:pic>
        <p:nvPicPr>
          <p:cNvPr id="11" name="Picture 10" descr="ar5d86g72pw8l66x0skm.jpg"/>
          <p:cNvPicPr>
            <a:picLocks noChangeAspect="1"/>
          </p:cNvPicPr>
          <p:nvPr/>
        </p:nvPicPr>
        <p:blipFill>
          <a:blip r:embed="rId3" cstate="print"/>
          <a:stretch>
            <a:fillRect/>
          </a:stretch>
        </p:blipFill>
        <p:spPr>
          <a:xfrm>
            <a:off x="2667000" y="2209800"/>
            <a:ext cx="3429000" cy="3429000"/>
          </a:xfrm>
          <a:prstGeom prst="rect">
            <a:avLst/>
          </a:prstGeom>
          <a:ln>
            <a:noFill/>
          </a:ln>
          <a:effectLst>
            <a:softEdge rad="112500"/>
          </a:effectLst>
        </p:spPr>
      </p:pic>
      <p:pic>
        <p:nvPicPr>
          <p:cNvPr id="12" name="Picture 11" descr="e-but-that-little-difference-makes-a-big-difference-that-little-difference-is-attitude-the-big-difference-is-whether-it-is-positive-or-negative-196276.jpg"/>
          <p:cNvPicPr>
            <a:picLocks noChangeAspect="1"/>
          </p:cNvPicPr>
          <p:nvPr/>
        </p:nvPicPr>
        <p:blipFill>
          <a:blip r:embed="rId4" cstate="print"/>
          <a:stretch>
            <a:fillRect/>
          </a:stretch>
        </p:blipFill>
        <p:spPr>
          <a:xfrm>
            <a:off x="-76200" y="-63500"/>
            <a:ext cx="2667000" cy="2197100"/>
          </a:xfrm>
          <a:prstGeom prst="rect">
            <a:avLst/>
          </a:prstGeom>
          <a:ln>
            <a:noFill/>
          </a:ln>
          <a:effectLst>
            <a:softEdge rad="112500"/>
          </a:effectLst>
        </p:spPr>
      </p:pic>
      <p:pic>
        <p:nvPicPr>
          <p:cNvPr id="120840" name="Picture 7" descr="RoyalCert-logo.png"/>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2520950" y="590708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11"/>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43" presetClass="entr" presetSubtype="0" fill="hold" grpId="0" nodeType="clickEffect">
                                  <p:stCondLst>
                                    <p:cond delay="0"/>
                                  </p:stCondLst>
                                  <p:childTnLst>
                                    <p:set>
                                      <p:cBhvr>
                                        <p:cTn id="10" dur="1" fill="hold">
                                          <p:stCondLst>
                                            <p:cond delay="0"/>
                                          </p:stCondLst>
                                        </p:cTn>
                                        <p:tgtEl>
                                          <p:spTgt spid="117763">
                                            <p:txEl>
                                              <p:pRg st="0" end="0"/>
                                            </p:txEl>
                                          </p:spTgt>
                                        </p:tgtEl>
                                        <p:attrNameLst>
                                          <p:attrName>style.visibility</p:attrName>
                                        </p:attrNameLst>
                                      </p:cBhvr>
                                      <p:to>
                                        <p:strVal val="visible"/>
                                      </p:to>
                                    </p:set>
                                    <p:animEffect transition="in" filter="fade">
                                      <p:cBhvr>
                                        <p:cTn id="11" dur="100"/>
                                        <p:tgtEl>
                                          <p:spTgt spid="117763">
                                            <p:txEl>
                                              <p:pRg st="0" end="0"/>
                                            </p:txEl>
                                          </p:spTgt>
                                        </p:tgtEl>
                                      </p:cBhvr>
                                    </p:animEffect>
                                    <p:anim calcmode="lin" valueType="num">
                                      <p:cBhvr>
                                        <p:cTn id="12" dur="400" fill="hold"/>
                                        <p:tgtEl>
                                          <p:spTgt spid="117763">
                                            <p:txEl>
                                              <p:pRg st="0" end="0"/>
                                            </p:txEl>
                                          </p:spTgt>
                                        </p:tgtEl>
                                        <p:attrNameLst>
                                          <p:attrName>ppt_x</p:attrName>
                                        </p:attrNameLst>
                                      </p:cBhvr>
                                      <p:tavLst>
                                        <p:tav tm="0">
                                          <p:val>
                                            <p:strVal val="#ppt_x"/>
                                          </p:val>
                                        </p:tav>
                                        <p:tav tm="100000">
                                          <p:val>
                                            <p:strVal val="#ppt_x"/>
                                          </p:val>
                                        </p:tav>
                                      </p:tavLst>
                                    </p:anim>
                                    <p:anim calcmode="lin" valueType="num">
                                      <p:cBhvr>
                                        <p:cTn id="13" dur="400" fill="hold"/>
                                        <p:tgtEl>
                                          <p:spTgt spid="117763">
                                            <p:txEl>
                                              <p:pRg st="0" end="0"/>
                                            </p:txEl>
                                          </p:spTgt>
                                        </p:tgtEl>
                                        <p:attrNameLst>
                                          <p:attrName>ppt_y</p:attrName>
                                        </p:attrNameLst>
                                      </p:cBhvr>
                                      <p:tavLst>
                                        <p:tav tm="0">
                                          <p:val>
                                            <p:strVal val="#ppt_y+0.31"/>
                                          </p:val>
                                        </p:tav>
                                        <p:tav tm="100000">
                                          <p:val>
                                            <p:strVal val="#ppt_y+0.31"/>
                                          </p:val>
                                        </p:tav>
                                      </p:tavLst>
                                    </p:anim>
                                    <p:anim calcmode="lin" valueType="num">
                                      <p:cBhvr>
                                        <p:cTn id="14" dur="600" decel="50000" fill="hold">
                                          <p:stCondLst>
                                            <p:cond delay="400"/>
                                          </p:stCondLst>
                                        </p:cTn>
                                        <p:tgtEl>
                                          <p:spTgt spid="11776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600" decel="50000" fill="hold">
                                          <p:stCondLst>
                                            <p:cond delay="400"/>
                                          </p:stCondLst>
                                        </p:cTn>
                                        <p:tgtEl>
                                          <p:spTgt spid="11776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3" presetClass="entr" presetSubtype="0" fill="hold" grpId="0" nodeType="clickEffect">
                                  <p:stCondLst>
                                    <p:cond delay="0"/>
                                  </p:stCondLst>
                                  <p:childTnLst>
                                    <p:set>
                                      <p:cBhvr>
                                        <p:cTn id="19" dur="1" fill="hold">
                                          <p:stCondLst>
                                            <p:cond delay="0"/>
                                          </p:stCondLst>
                                        </p:cTn>
                                        <p:tgtEl>
                                          <p:spTgt spid="117763">
                                            <p:txEl>
                                              <p:pRg st="1" end="1"/>
                                            </p:txEl>
                                          </p:spTgt>
                                        </p:tgtEl>
                                        <p:attrNameLst>
                                          <p:attrName>style.visibility</p:attrName>
                                        </p:attrNameLst>
                                      </p:cBhvr>
                                      <p:to>
                                        <p:strVal val="visible"/>
                                      </p:to>
                                    </p:set>
                                    <p:animEffect transition="in" filter="fade">
                                      <p:cBhvr>
                                        <p:cTn id="20" dur="100"/>
                                        <p:tgtEl>
                                          <p:spTgt spid="117763">
                                            <p:txEl>
                                              <p:pRg st="1" end="1"/>
                                            </p:txEl>
                                          </p:spTgt>
                                        </p:tgtEl>
                                      </p:cBhvr>
                                    </p:animEffect>
                                    <p:anim calcmode="lin" valueType="num">
                                      <p:cBhvr>
                                        <p:cTn id="21" dur="400" fill="hold"/>
                                        <p:tgtEl>
                                          <p:spTgt spid="117763">
                                            <p:txEl>
                                              <p:pRg st="1" end="1"/>
                                            </p:txEl>
                                          </p:spTgt>
                                        </p:tgtEl>
                                        <p:attrNameLst>
                                          <p:attrName>ppt_x</p:attrName>
                                        </p:attrNameLst>
                                      </p:cBhvr>
                                      <p:tavLst>
                                        <p:tav tm="0">
                                          <p:val>
                                            <p:strVal val="#ppt_x"/>
                                          </p:val>
                                        </p:tav>
                                        <p:tav tm="100000">
                                          <p:val>
                                            <p:strVal val="#ppt_x"/>
                                          </p:val>
                                        </p:tav>
                                      </p:tavLst>
                                    </p:anim>
                                    <p:anim calcmode="lin" valueType="num">
                                      <p:cBhvr>
                                        <p:cTn id="22" dur="400" fill="hold"/>
                                        <p:tgtEl>
                                          <p:spTgt spid="117763">
                                            <p:txEl>
                                              <p:pRg st="1" end="1"/>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11776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11776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117763">
                                            <p:txEl>
                                              <p:pRg st="2" end="2"/>
                                            </p:txEl>
                                          </p:spTgt>
                                        </p:tgtEl>
                                        <p:attrNameLst>
                                          <p:attrName>style.visibility</p:attrName>
                                        </p:attrNameLst>
                                      </p:cBhvr>
                                      <p:to>
                                        <p:strVal val="visible"/>
                                      </p:to>
                                    </p:set>
                                    <p:animEffect transition="in" filter="fade">
                                      <p:cBhvr>
                                        <p:cTn id="29" dur="100"/>
                                        <p:tgtEl>
                                          <p:spTgt spid="117763">
                                            <p:txEl>
                                              <p:pRg st="2" end="2"/>
                                            </p:txEl>
                                          </p:spTgt>
                                        </p:tgtEl>
                                      </p:cBhvr>
                                    </p:animEffect>
                                    <p:anim calcmode="lin" valueType="num">
                                      <p:cBhvr>
                                        <p:cTn id="30" dur="400" fill="hold"/>
                                        <p:tgtEl>
                                          <p:spTgt spid="117763">
                                            <p:txEl>
                                              <p:pRg st="2" end="2"/>
                                            </p:txEl>
                                          </p:spTgt>
                                        </p:tgtEl>
                                        <p:attrNameLst>
                                          <p:attrName>ppt_x</p:attrName>
                                        </p:attrNameLst>
                                      </p:cBhvr>
                                      <p:tavLst>
                                        <p:tav tm="0">
                                          <p:val>
                                            <p:strVal val="#ppt_x"/>
                                          </p:val>
                                        </p:tav>
                                        <p:tav tm="100000">
                                          <p:val>
                                            <p:strVal val="#ppt_x"/>
                                          </p:val>
                                        </p:tav>
                                      </p:tavLst>
                                    </p:anim>
                                    <p:anim calcmode="lin" valueType="num">
                                      <p:cBhvr>
                                        <p:cTn id="31" dur="400" fill="hold"/>
                                        <p:tgtEl>
                                          <p:spTgt spid="117763">
                                            <p:txEl>
                                              <p:pRg st="2" end="2"/>
                                            </p:txEl>
                                          </p:spTgt>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11776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11776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3" presetClass="entr" presetSubtype="0" fill="hold" grpId="0" nodeType="clickEffect">
                                  <p:stCondLst>
                                    <p:cond delay="0"/>
                                  </p:stCondLst>
                                  <p:childTnLst>
                                    <p:set>
                                      <p:cBhvr>
                                        <p:cTn id="37" dur="1" fill="hold">
                                          <p:stCondLst>
                                            <p:cond delay="0"/>
                                          </p:stCondLst>
                                        </p:cTn>
                                        <p:tgtEl>
                                          <p:spTgt spid="117763">
                                            <p:txEl>
                                              <p:pRg st="3" end="3"/>
                                            </p:txEl>
                                          </p:spTgt>
                                        </p:tgtEl>
                                        <p:attrNameLst>
                                          <p:attrName>style.visibility</p:attrName>
                                        </p:attrNameLst>
                                      </p:cBhvr>
                                      <p:to>
                                        <p:strVal val="visible"/>
                                      </p:to>
                                    </p:set>
                                    <p:animEffect transition="in" filter="fade">
                                      <p:cBhvr>
                                        <p:cTn id="38" dur="100"/>
                                        <p:tgtEl>
                                          <p:spTgt spid="117763">
                                            <p:txEl>
                                              <p:pRg st="3" end="3"/>
                                            </p:txEl>
                                          </p:spTgt>
                                        </p:tgtEl>
                                      </p:cBhvr>
                                    </p:animEffect>
                                    <p:anim calcmode="lin" valueType="num">
                                      <p:cBhvr>
                                        <p:cTn id="39" dur="400" fill="hold"/>
                                        <p:tgtEl>
                                          <p:spTgt spid="117763">
                                            <p:txEl>
                                              <p:pRg st="3" end="3"/>
                                            </p:txEl>
                                          </p:spTgt>
                                        </p:tgtEl>
                                        <p:attrNameLst>
                                          <p:attrName>ppt_x</p:attrName>
                                        </p:attrNameLst>
                                      </p:cBhvr>
                                      <p:tavLst>
                                        <p:tav tm="0">
                                          <p:val>
                                            <p:strVal val="#ppt_x"/>
                                          </p:val>
                                        </p:tav>
                                        <p:tav tm="100000">
                                          <p:val>
                                            <p:strVal val="#ppt_x"/>
                                          </p:val>
                                        </p:tav>
                                      </p:tavLst>
                                    </p:anim>
                                    <p:anim calcmode="lin" valueType="num">
                                      <p:cBhvr>
                                        <p:cTn id="40" dur="400" fill="hold"/>
                                        <p:tgtEl>
                                          <p:spTgt spid="117763">
                                            <p:txEl>
                                              <p:pRg st="3" end="3"/>
                                            </p:txEl>
                                          </p:spTgt>
                                        </p:tgtEl>
                                        <p:attrNameLst>
                                          <p:attrName>ppt_y</p:attrName>
                                        </p:attrNameLst>
                                      </p:cBhvr>
                                      <p:tavLst>
                                        <p:tav tm="0">
                                          <p:val>
                                            <p:strVal val="#ppt_y+0.31"/>
                                          </p:val>
                                        </p:tav>
                                        <p:tav tm="100000">
                                          <p:val>
                                            <p:strVal val="#ppt_y+0.31"/>
                                          </p:val>
                                        </p:tav>
                                      </p:tavLst>
                                    </p:anim>
                                    <p:anim calcmode="lin" valueType="num">
                                      <p:cBhvr>
                                        <p:cTn id="41" dur="600" decel="50000" fill="hold">
                                          <p:stCondLst>
                                            <p:cond delay="400"/>
                                          </p:stCondLst>
                                        </p:cTn>
                                        <p:tgtEl>
                                          <p:spTgt spid="11776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2" dur="600" decel="50000" fill="hold">
                                          <p:stCondLst>
                                            <p:cond delay="400"/>
                                          </p:stCondLst>
                                        </p:cTn>
                                        <p:tgtEl>
                                          <p:spTgt spid="11776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3" presetClass="entr" presetSubtype="0" fill="hold" grpId="0" nodeType="clickEffect">
                                  <p:stCondLst>
                                    <p:cond delay="0"/>
                                  </p:stCondLst>
                                  <p:childTnLst>
                                    <p:set>
                                      <p:cBhvr>
                                        <p:cTn id="46" dur="1" fill="hold">
                                          <p:stCondLst>
                                            <p:cond delay="0"/>
                                          </p:stCondLst>
                                        </p:cTn>
                                        <p:tgtEl>
                                          <p:spTgt spid="117763">
                                            <p:txEl>
                                              <p:pRg st="4" end="4"/>
                                            </p:txEl>
                                          </p:spTgt>
                                        </p:tgtEl>
                                        <p:attrNameLst>
                                          <p:attrName>style.visibility</p:attrName>
                                        </p:attrNameLst>
                                      </p:cBhvr>
                                      <p:to>
                                        <p:strVal val="visible"/>
                                      </p:to>
                                    </p:set>
                                    <p:animEffect transition="in" filter="fade">
                                      <p:cBhvr>
                                        <p:cTn id="47" dur="100"/>
                                        <p:tgtEl>
                                          <p:spTgt spid="117763">
                                            <p:txEl>
                                              <p:pRg st="4" end="4"/>
                                            </p:txEl>
                                          </p:spTgt>
                                        </p:tgtEl>
                                      </p:cBhvr>
                                    </p:animEffect>
                                    <p:anim calcmode="lin" valueType="num">
                                      <p:cBhvr>
                                        <p:cTn id="48" dur="400" fill="hold"/>
                                        <p:tgtEl>
                                          <p:spTgt spid="117763">
                                            <p:txEl>
                                              <p:pRg st="4" end="4"/>
                                            </p:txEl>
                                          </p:spTgt>
                                        </p:tgtEl>
                                        <p:attrNameLst>
                                          <p:attrName>ppt_x</p:attrName>
                                        </p:attrNameLst>
                                      </p:cBhvr>
                                      <p:tavLst>
                                        <p:tav tm="0">
                                          <p:val>
                                            <p:strVal val="#ppt_x"/>
                                          </p:val>
                                        </p:tav>
                                        <p:tav tm="100000">
                                          <p:val>
                                            <p:strVal val="#ppt_x"/>
                                          </p:val>
                                        </p:tav>
                                      </p:tavLst>
                                    </p:anim>
                                    <p:anim calcmode="lin" valueType="num">
                                      <p:cBhvr>
                                        <p:cTn id="49" dur="400" fill="hold"/>
                                        <p:tgtEl>
                                          <p:spTgt spid="117763">
                                            <p:txEl>
                                              <p:pRg st="4" end="4"/>
                                            </p:txEl>
                                          </p:spTgt>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11776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11776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3" presetClass="entr" presetSubtype="0" fill="hold" grpId="0" nodeType="clickEffect">
                                  <p:stCondLst>
                                    <p:cond delay="0"/>
                                  </p:stCondLst>
                                  <p:childTnLst>
                                    <p:set>
                                      <p:cBhvr>
                                        <p:cTn id="55" dur="1" fill="hold">
                                          <p:stCondLst>
                                            <p:cond delay="0"/>
                                          </p:stCondLst>
                                        </p:cTn>
                                        <p:tgtEl>
                                          <p:spTgt spid="117763">
                                            <p:txEl>
                                              <p:pRg st="5" end="5"/>
                                            </p:txEl>
                                          </p:spTgt>
                                        </p:tgtEl>
                                        <p:attrNameLst>
                                          <p:attrName>style.visibility</p:attrName>
                                        </p:attrNameLst>
                                      </p:cBhvr>
                                      <p:to>
                                        <p:strVal val="visible"/>
                                      </p:to>
                                    </p:set>
                                    <p:animEffect transition="in" filter="fade">
                                      <p:cBhvr>
                                        <p:cTn id="56" dur="100"/>
                                        <p:tgtEl>
                                          <p:spTgt spid="117763">
                                            <p:txEl>
                                              <p:pRg st="5" end="5"/>
                                            </p:txEl>
                                          </p:spTgt>
                                        </p:tgtEl>
                                      </p:cBhvr>
                                    </p:animEffect>
                                    <p:anim calcmode="lin" valueType="num">
                                      <p:cBhvr>
                                        <p:cTn id="57" dur="400" fill="hold"/>
                                        <p:tgtEl>
                                          <p:spTgt spid="117763">
                                            <p:txEl>
                                              <p:pRg st="5" end="5"/>
                                            </p:txEl>
                                          </p:spTgt>
                                        </p:tgtEl>
                                        <p:attrNameLst>
                                          <p:attrName>ppt_x</p:attrName>
                                        </p:attrNameLst>
                                      </p:cBhvr>
                                      <p:tavLst>
                                        <p:tav tm="0">
                                          <p:val>
                                            <p:strVal val="#ppt_x"/>
                                          </p:val>
                                        </p:tav>
                                        <p:tav tm="100000">
                                          <p:val>
                                            <p:strVal val="#ppt_x"/>
                                          </p:val>
                                        </p:tav>
                                      </p:tavLst>
                                    </p:anim>
                                    <p:anim calcmode="lin" valueType="num">
                                      <p:cBhvr>
                                        <p:cTn id="58" dur="400" fill="hold"/>
                                        <p:tgtEl>
                                          <p:spTgt spid="117763">
                                            <p:txEl>
                                              <p:pRg st="5" end="5"/>
                                            </p:txEl>
                                          </p:spTgt>
                                        </p:tgtEl>
                                        <p:attrNameLst>
                                          <p:attrName>ppt_y</p:attrName>
                                        </p:attrNameLst>
                                      </p:cBhvr>
                                      <p:tavLst>
                                        <p:tav tm="0">
                                          <p:val>
                                            <p:strVal val="#ppt_y+0.31"/>
                                          </p:val>
                                        </p:tav>
                                        <p:tav tm="100000">
                                          <p:val>
                                            <p:strVal val="#ppt_y+0.31"/>
                                          </p:val>
                                        </p:tav>
                                      </p:tavLst>
                                    </p:anim>
                                    <p:anim calcmode="lin" valueType="num">
                                      <p:cBhvr>
                                        <p:cTn id="59" dur="600" decel="50000" fill="hold">
                                          <p:stCondLst>
                                            <p:cond delay="400"/>
                                          </p:stCondLst>
                                        </p:cTn>
                                        <p:tgtEl>
                                          <p:spTgt spid="11776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0" dur="600" decel="50000" fill="hold">
                                          <p:stCondLst>
                                            <p:cond delay="400"/>
                                          </p:stCondLst>
                                        </p:cTn>
                                        <p:tgtEl>
                                          <p:spTgt spid="11776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3" presetClass="entr" presetSubtype="0" fill="hold" grpId="0" nodeType="clickEffect">
                                  <p:stCondLst>
                                    <p:cond delay="0"/>
                                  </p:stCondLst>
                                  <p:childTnLst>
                                    <p:set>
                                      <p:cBhvr>
                                        <p:cTn id="64" dur="1" fill="hold">
                                          <p:stCondLst>
                                            <p:cond delay="0"/>
                                          </p:stCondLst>
                                        </p:cTn>
                                        <p:tgtEl>
                                          <p:spTgt spid="117763">
                                            <p:txEl>
                                              <p:pRg st="6" end="6"/>
                                            </p:txEl>
                                          </p:spTgt>
                                        </p:tgtEl>
                                        <p:attrNameLst>
                                          <p:attrName>style.visibility</p:attrName>
                                        </p:attrNameLst>
                                      </p:cBhvr>
                                      <p:to>
                                        <p:strVal val="visible"/>
                                      </p:to>
                                    </p:set>
                                    <p:animEffect transition="in" filter="fade">
                                      <p:cBhvr>
                                        <p:cTn id="65" dur="100"/>
                                        <p:tgtEl>
                                          <p:spTgt spid="117763">
                                            <p:txEl>
                                              <p:pRg st="6" end="6"/>
                                            </p:txEl>
                                          </p:spTgt>
                                        </p:tgtEl>
                                      </p:cBhvr>
                                    </p:animEffect>
                                    <p:anim calcmode="lin" valueType="num">
                                      <p:cBhvr>
                                        <p:cTn id="66" dur="400" fill="hold"/>
                                        <p:tgtEl>
                                          <p:spTgt spid="117763">
                                            <p:txEl>
                                              <p:pRg st="6" end="6"/>
                                            </p:txEl>
                                          </p:spTgt>
                                        </p:tgtEl>
                                        <p:attrNameLst>
                                          <p:attrName>ppt_x</p:attrName>
                                        </p:attrNameLst>
                                      </p:cBhvr>
                                      <p:tavLst>
                                        <p:tav tm="0">
                                          <p:val>
                                            <p:strVal val="#ppt_x"/>
                                          </p:val>
                                        </p:tav>
                                        <p:tav tm="100000">
                                          <p:val>
                                            <p:strVal val="#ppt_x"/>
                                          </p:val>
                                        </p:tav>
                                      </p:tavLst>
                                    </p:anim>
                                    <p:anim calcmode="lin" valueType="num">
                                      <p:cBhvr>
                                        <p:cTn id="67" dur="400" fill="hold"/>
                                        <p:tgtEl>
                                          <p:spTgt spid="117763">
                                            <p:txEl>
                                              <p:pRg st="6" end="6"/>
                                            </p:txEl>
                                          </p:spTgt>
                                        </p:tgtEl>
                                        <p:attrNameLst>
                                          <p:attrName>ppt_y</p:attrName>
                                        </p:attrNameLst>
                                      </p:cBhvr>
                                      <p:tavLst>
                                        <p:tav tm="0">
                                          <p:val>
                                            <p:strVal val="#ppt_y+0.31"/>
                                          </p:val>
                                        </p:tav>
                                        <p:tav tm="100000">
                                          <p:val>
                                            <p:strVal val="#ppt_y+0.31"/>
                                          </p:val>
                                        </p:tav>
                                      </p:tavLst>
                                    </p:anim>
                                    <p:anim calcmode="lin" valueType="num">
                                      <p:cBhvr>
                                        <p:cTn id="68" dur="600" decel="50000" fill="hold">
                                          <p:stCondLst>
                                            <p:cond delay="400"/>
                                          </p:stCondLst>
                                        </p:cTn>
                                        <p:tgtEl>
                                          <p:spTgt spid="11776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9" dur="600" decel="50000" fill="hold">
                                          <p:stCondLst>
                                            <p:cond delay="400"/>
                                          </p:stCondLst>
                                        </p:cTn>
                                        <p:tgtEl>
                                          <p:spTgt spid="11776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43" presetClass="entr" presetSubtype="0" fill="hold" grpId="0" nodeType="clickEffect">
                                  <p:stCondLst>
                                    <p:cond delay="0"/>
                                  </p:stCondLst>
                                  <p:childTnLst>
                                    <p:set>
                                      <p:cBhvr>
                                        <p:cTn id="73" dur="1" fill="hold">
                                          <p:stCondLst>
                                            <p:cond delay="0"/>
                                          </p:stCondLst>
                                        </p:cTn>
                                        <p:tgtEl>
                                          <p:spTgt spid="117763">
                                            <p:txEl>
                                              <p:pRg st="7" end="7"/>
                                            </p:txEl>
                                          </p:spTgt>
                                        </p:tgtEl>
                                        <p:attrNameLst>
                                          <p:attrName>style.visibility</p:attrName>
                                        </p:attrNameLst>
                                      </p:cBhvr>
                                      <p:to>
                                        <p:strVal val="visible"/>
                                      </p:to>
                                    </p:set>
                                    <p:animEffect transition="in" filter="fade">
                                      <p:cBhvr>
                                        <p:cTn id="74" dur="100"/>
                                        <p:tgtEl>
                                          <p:spTgt spid="117763">
                                            <p:txEl>
                                              <p:pRg st="7" end="7"/>
                                            </p:txEl>
                                          </p:spTgt>
                                        </p:tgtEl>
                                      </p:cBhvr>
                                    </p:animEffect>
                                    <p:anim calcmode="lin" valueType="num">
                                      <p:cBhvr>
                                        <p:cTn id="75" dur="400" fill="hold"/>
                                        <p:tgtEl>
                                          <p:spTgt spid="117763">
                                            <p:txEl>
                                              <p:pRg st="7" end="7"/>
                                            </p:txEl>
                                          </p:spTgt>
                                        </p:tgtEl>
                                        <p:attrNameLst>
                                          <p:attrName>ppt_x</p:attrName>
                                        </p:attrNameLst>
                                      </p:cBhvr>
                                      <p:tavLst>
                                        <p:tav tm="0">
                                          <p:val>
                                            <p:strVal val="#ppt_x"/>
                                          </p:val>
                                        </p:tav>
                                        <p:tav tm="100000">
                                          <p:val>
                                            <p:strVal val="#ppt_x"/>
                                          </p:val>
                                        </p:tav>
                                      </p:tavLst>
                                    </p:anim>
                                    <p:anim calcmode="lin" valueType="num">
                                      <p:cBhvr>
                                        <p:cTn id="76" dur="400" fill="hold"/>
                                        <p:tgtEl>
                                          <p:spTgt spid="117763">
                                            <p:txEl>
                                              <p:pRg st="7" end="7"/>
                                            </p:txEl>
                                          </p:spTgt>
                                        </p:tgtEl>
                                        <p:attrNameLst>
                                          <p:attrName>ppt_y</p:attrName>
                                        </p:attrNameLst>
                                      </p:cBhvr>
                                      <p:tavLst>
                                        <p:tav tm="0">
                                          <p:val>
                                            <p:strVal val="#ppt_y+0.31"/>
                                          </p:val>
                                        </p:tav>
                                        <p:tav tm="100000">
                                          <p:val>
                                            <p:strVal val="#ppt_y+0.31"/>
                                          </p:val>
                                        </p:tav>
                                      </p:tavLst>
                                    </p:anim>
                                    <p:anim calcmode="lin" valueType="num">
                                      <p:cBhvr>
                                        <p:cTn id="77" dur="600" decel="50000" fill="hold">
                                          <p:stCondLst>
                                            <p:cond delay="400"/>
                                          </p:stCondLst>
                                        </p:cTn>
                                        <p:tgtEl>
                                          <p:spTgt spid="11776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8" dur="600" decel="50000" fill="hold">
                                          <p:stCondLst>
                                            <p:cond delay="400"/>
                                          </p:stCondLst>
                                        </p:cTn>
                                        <p:tgtEl>
                                          <p:spTgt spid="11776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43" presetClass="entr" presetSubtype="0" fill="hold" grpId="0" nodeType="clickEffect">
                                  <p:stCondLst>
                                    <p:cond delay="0"/>
                                  </p:stCondLst>
                                  <p:childTnLst>
                                    <p:set>
                                      <p:cBhvr>
                                        <p:cTn id="82" dur="1" fill="hold">
                                          <p:stCondLst>
                                            <p:cond delay="0"/>
                                          </p:stCondLst>
                                        </p:cTn>
                                        <p:tgtEl>
                                          <p:spTgt spid="117763">
                                            <p:txEl>
                                              <p:pRg st="8" end="8"/>
                                            </p:txEl>
                                          </p:spTgt>
                                        </p:tgtEl>
                                        <p:attrNameLst>
                                          <p:attrName>style.visibility</p:attrName>
                                        </p:attrNameLst>
                                      </p:cBhvr>
                                      <p:to>
                                        <p:strVal val="visible"/>
                                      </p:to>
                                    </p:set>
                                    <p:animEffect transition="in" filter="fade">
                                      <p:cBhvr>
                                        <p:cTn id="83" dur="100"/>
                                        <p:tgtEl>
                                          <p:spTgt spid="117763">
                                            <p:txEl>
                                              <p:pRg st="8" end="8"/>
                                            </p:txEl>
                                          </p:spTgt>
                                        </p:tgtEl>
                                      </p:cBhvr>
                                    </p:animEffect>
                                    <p:anim calcmode="lin" valueType="num">
                                      <p:cBhvr>
                                        <p:cTn id="84" dur="400" fill="hold"/>
                                        <p:tgtEl>
                                          <p:spTgt spid="117763">
                                            <p:txEl>
                                              <p:pRg st="8" end="8"/>
                                            </p:txEl>
                                          </p:spTgt>
                                        </p:tgtEl>
                                        <p:attrNameLst>
                                          <p:attrName>ppt_x</p:attrName>
                                        </p:attrNameLst>
                                      </p:cBhvr>
                                      <p:tavLst>
                                        <p:tav tm="0">
                                          <p:val>
                                            <p:strVal val="#ppt_x"/>
                                          </p:val>
                                        </p:tav>
                                        <p:tav tm="100000">
                                          <p:val>
                                            <p:strVal val="#ppt_x"/>
                                          </p:val>
                                        </p:tav>
                                      </p:tavLst>
                                    </p:anim>
                                    <p:anim calcmode="lin" valueType="num">
                                      <p:cBhvr>
                                        <p:cTn id="85" dur="400" fill="hold"/>
                                        <p:tgtEl>
                                          <p:spTgt spid="117763">
                                            <p:txEl>
                                              <p:pRg st="8" end="8"/>
                                            </p:txEl>
                                          </p:spTgt>
                                        </p:tgtEl>
                                        <p:attrNameLst>
                                          <p:attrName>ppt_y</p:attrName>
                                        </p:attrNameLst>
                                      </p:cBhvr>
                                      <p:tavLst>
                                        <p:tav tm="0">
                                          <p:val>
                                            <p:strVal val="#ppt_y+0.31"/>
                                          </p:val>
                                        </p:tav>
                                        <p:tav tm="100000">
                                          <p:val>
                                            <p:strVal val="#ppt_y+0.31"/>
                                          </p:val>
                                        </p:tav>
                                      </p:tavLst>
                                    </p:anim>
                                    <p:anim calcmode="lin" valueType="num">
                                      <p:cBhvr>
                                        <p:cTn id="86" dur="600" decel="50000" fill="hold">
                                          <p:stCondLst>
                                            <p:cond delay="400"/>
                                          </p:stCondLst>
                                        </p:cTn>
                                        <p:tgtEl>
                                          <p:spTgt spid="11776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7" dur="600" decel="50000" fill="hold">
                                          <p:stCondLst>
                                            <p:cond delay="400"/>
                                          </p:stCondLst>
                                        </p:cTn>
                                        <p:tgtEl>
                                          <p:spTgt spid="11776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8" fill="hold" nodeType="clickPar">
                      <p:stCondLst>
                        <p:cond delay="indefinite"/>
                      </p:stCondLst>
                      <p:childTnLst>
                        <p:par>
                          <p:cTn id="89" fill="hold" nodeType="withGroup">
                            <p:stCondLst>
                              <p:cond delay="0"/>
                            </p:stCondLst>
                            <p:childTnLst>
                              <p:par>
                                <p:cTn id="90" presetID="43" presetClass="entr" presetSubtype="0" fill="hold" grpId="0" nodeType="clickEffect">
                                  <p:stCondLst>
                                    <p:cond delay="0"/>
                                  </p:stCondLst>
                                  <p:childTnLst>
                                    <p:set>
                                      <p:cBhvr>
                                        <p:cTn id="91" dur="1" fill="hold">
                                          <p:stCondLst>
                                            <p:cond delay="0"/>
                                          </p:stCondLst>
                                        </p:cTn>
                                        <p:tgtEl>
                                          <p:spTgt spid="117763">
                                            <p:txEl>
                                              <p:pRg st="9" end="9"/>
                                            </p:txEl>
                                          </p:spTgt>
                                        </p:tgtEl>
                                        <p:attrNameLst>
                                          <p:attrName>style.visibility</p:attrName>
                                        </p:attrNameLst>
                                      </p:cBhvr>
                                      <p:to>
                                        <p:strVal val="visible"/>
                                      </p:to>
                                    </p:set>
                                    <p:animEffect transition="in" filter="fade">
                                      <p:cBhvr>
                                        <p:cTn id="92" dur="100"/>
                                        <p:tgtEl>
                                          <p:spTgt spid="117763">
                                            <p:txEl>
                                              <p:pRg st="9" end="9"/>
                                            </p:txEl>
                                          </p:spTgt>
                                        </p:tgtEl>
                                      </p:cBhvr>
                                    </p:animEffect>
                                    <p:anim calcmode="lin" valueType="num">
                                      <p:cBhvr>
                                        <p:cTn id="93" dur="400" fill="hold"/>
                                        <p:tgtEl>
                                          <p:spTgt spid="117763">
                                            <p:txEl>
                                              <p:pRg st="9" end="9"/>
                                            </p:txEl>
                                          </p:spTgt>
                                        </p:tgtEl>
                                        <p:attrNameLst>
                                          <p:attrName>ppt_x</p:attrName>
                                        </p:attrNameLst>
                                      </p:cBhvr>
                                      <p:tavLst>
                                        <p:tav tm="0">
                                          <p:val>
                                            <p:strVal val="#ppt_x"/>
                                          </p:val>
                                        </p:tav>
                                        <p:tav tm="100000">
                                          <p:val>
                                            <p:strVal val="#ppt_x"/>
                                          </p:val>
                                        </p:tav>
                                      </p:tavLst>
                                    </p:anim>
                                    <p:anim calcmode="lin" valueType="num">
                                      <p:cBhvr>
                                        <p:cTn id="94" dur="400" fill="hold"/>
                                        <p:tgtEl>
                                          <p:spTgt spid="117763">
                                            <p:txEl>
                                              <p:pRg st="9" end="9"/>
                                            </p:txEl>
                                          </p:spTgt>
                                        </p:tgtEl>
                                        <p:attrNameLst>
                                          <p:attrName>ppt_y</p:attrName>
                                        </p:attrNameLst>
                                      </p:cBhvr>
                                      <p:tavLst>
                                        <p:tav tm="0">
                                          <p:val>
                                            <p:strVal val="#ppt_y+0.31"/>
                                          </p:val>
                                        </p:tav>
                                        <p:tav tm="100000">
                                          <p:val>
                                            <p:strVal val="#ppt_y+0.31"/>
                                          </p:val>
                                        </p:tav>
                                      </p:tavLst>
                                    </p:anim>
                                    <p:anim calcmode="lin" valueType="num">
                                      <p:cBhvr>
                                        <p:cTn id="95" dur="600" decel="50000" fill="hold">
                                          <p:stCondLst>
                                            <p:cond delay="400"/>
                                          </p:stCondLst>
                                        </p:cTn>
                                        <p:tgtEl>
                                          <p:spTgt spid="117763">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6" dur="600" decel="50000" fill="hold">
                                          <p:stCondLst>
                                            <p:cond delay="400"/>
                                          </p:stCondLst>
                                        </p:cTn>
                                        <p:tgtEl>
                                          <p:spTgt spid="117763">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97" fill="hold" nodeType="clickPar">
                      <p:stCondLst>
                        <p:cond delay="indefinite"/>
                      </p:stCondLst>
                      <p:childTnLst>
                        <p:par>
                          <p:cTn id="98" fill="hold" nodeType="withGroup">
                            <p:stCondLst>
                              <p:cond delay="0"/>
                            </p:stCondLst>
                            <p:childTnLst>
                              <p:par>
                                <p:cTn id="99" presetID="43" presetClass="entr" presetSubtype="0" fill="hold" grpId="0" nodeType="clickEffect">
                                  <p:stCondLst>
                                    <p:cond delay="0"/>
                                  </p:stCondLst>
                                  <p:childTnLst>
                                    <p:set>
                                      <p:cBhvr>
                                        <p:cTn id="100" dur="1" fill="hold">
                                          <p:stCondLst>
                                            <p:cond delay="0"/>
                                          </p:stCondLst>
                                        </p:cTn>
                                        <p:tgtEl>
                                          <p:spTgt spid="117763">
                                            <p:txEl>
                                              <p:pRg st="10" end="10"/>
                                            </p:txEl>
                                          </p:spTgt>
                                        </p:tgtEl>
                                        <p:attrNameLst>
                                          <p:attrName>style.visibility</p:attrName>
                                        </p:attrNameLst>
                                      </p:cBhvr>
                                      <p:to>
                                        <p:strVal val="visible"/>
                                      </p:to>
                                    </p:set>
                                    <p:animEffect transition="in" filter="fade">
                                      <p:cBhvr>
                                        <p:cTn id="101" dur="100"/>
                                        <p:tgtEl>
                                          <p:spTgt spid="117763">
                                            <p:txEl>
                                              <p:pRg st="10" end="10"/>
                                            </p:txEl>
                                          </p:spTgt>
                                        </p:tgtEl>
                                      </p:cBhvr>
                                    </p:animEffect>
                                    <p:anim calcmode="lin" valueType="num">
                                      <p:cBhvr>
                                        <p:cTn id="102" dur="400" fill="hold"/>
                                        <p:tgtEl>
                                          <p:spTgt spid="117763">
                                            <p:txEl>
                                              <p:pRg st="10" end="10"/>
                                            </p:txEl>
                                          </p:spTgt>
                                        </p:tgtEl>
                                        <p:attrNameLst>
                                          <p:attrName>ppt_x</p:attrName>
                                        </p:attrNameLst>
                                      </p:cBhvr>
                                      <p:tavLst>
                                        <p:tav tm="0">
                                          <p:val>
                                            <p:strVal val="#ppt_x"/>
                                          </p:val>
                                        </p:tav>
                                        <p:tav tm="100000">
                                          <p:val>
                                            <p:strVal val="#ppt_x"/>
                                          </p:val>
                                        </p:tav>
                                      </p:tavLst>
                                    </p:anim>
                                    <p:anim calcmode="lin" valueType="num">
                                      <p:cBhvr>
                                        <p:cTn id="103" dur="400" fill="hold"/>
                                        <p:tgtEl>
                                          <p:spTgt spid="117763">
                                            <p:txEl>
                                              <p:pRg st="10" end="10"/>
                                            </p:txEl>
                                          </p:spTgt>
                                        </p:tgtEl>
                                        <p:attrNameLst>
                                          <p:attrName>ppt_y</p:attrName>
                                        </p:attrNameLst>
                                      </p:cBhvr>
                                      <p:tavLst>
                                        <p:tav tm="0">
                                          <p:val>
                                            <p:strVal val="#ppt_y+0.31"/>
                                          </p:val>
                                        </p:tav>
                                        <p:tav tm="100000">
                                          <p:val>
                                            <p:strVal val="#ppt_y+0.31"/>
                                          </p:val>
                                        </p:tav>
                                      </p:tavLst>
                                    </p:anim>
                                    <p:anim calcmode="lin" valueType="num">
                                      <p:cBhvr>
                                        <p:cTn id="104" dur="600" decel="50000" fill="hold">
                                          <p:stCondLst>
                                            <p:cond delay="400"/>
                                          </p:stCondLst>
                                        </p:cTn>
                                        <p:tgtEl>
                                          <p:spTgt spid="117763">
                                            <p:txEl>
                                              <p:pRg st="10" end="1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05" dur="600" decel="50000" fill="hold">
                                          <p:stCondLst>
                                            <p:cond delay="400"/>
                                          </p:stCondLst>
                                        </p:cTn>
                                        <p:tgtEl>
                                          <p:spTgt spid="117763">
                                            <p:txEl>
                                              <p:pRg st="10" end="1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06" fill="hold" nodeType="clickPar">
                      <p:stCondLst>
                        <p:cond delay="indefinite"/>
                      </p:stCondLst>
                      <p:childTnLst>
                        <p:par>
                          <p:cTn id="107" fill="hold" nodeType="withGroup">
                            <p:stCondLst>
                              <p:cond delay="0"/>
                            </p:stCondLst>
                            <p:childTnLst>
                              <p:par>
                                <p:cTn id="108" presetID="43" presetClass="entr" presetSubtype="0" fill="hold" grpId="0" nodeType="clickEffect">
                                  <p:stCondLst>
                                    <p:cond delay="0"/>
                                  </p:stCondLst>
                                  <p:childTnLst>
                                    <p:set>
                                      <p:cBhvr>
                                        <p:cTn id="109" dur="1" fill="hold">
                                          <p:stCondLst>
                                            <p:cond delay="0"/>
                                          </p:stCondLst>
                                        </p:cTn>
                                        <p:tgtEl>
                                          <p:spTgt spid="117763">
                                            <p:txEl>
                                              <p:pRg st="11" end="11"/>
                                            </p:txEl>
                                          </p:spTgt>
                                        </p:tgtEl>
                                        <p:attrNameLst>
                                          <p:attrName>style.visibility</p:attrName>
                                        </p:attrNameLst>
                                      </p:cBhvr>
                                      <p:to>
                                        <p:strVal val="visible"/>
                                      </p:to>
                                    </p:set>
                                    <p:animEffect transition="in" filter="fade">
                                      <p:cBhvr>
                                        <p:cTn id="110" dur="100"/>
                                        <p:tgtEl>
                                          <p:spTgt spid="117763">
                                            <p:txEl>
                                              <p:pRg st="11" end="11"/>
                                            </p:txEl>
                                          </p:spTgt>
                                        </p:tgtEl>
                                      </p:cBhvr>
                                    </p:animEffect>
                                    <p:anim calcmode="lin" valueType="num">
                                      <p:cBhvr>
                                        <p:cTn id="111" dur="400" fill="hold"/>
                                        <p:tgtEl>
                                          <p:spTgt spid="117763">
                                            <p:txEl>
                                              <p:pRg st="11" end="11"/>
                                            </p:txEl>
                                          </p:spTgt>
                                        </p:tgtEl>
                                        <p:attrNameLst>
                                          <p:attrName>ppt_x</p:attrName>
                                        </p:attrNameLst>
                                      </p:cBhvr>
                                      <p:tavLst>
                                        <p:tav tm="0">
                                          <p:val>
                                            <p:strVal val="#ppt_x"/>
                                          </p:val>
                                        </p:tav>
                                        <p:tav tm="100000">
                                          <p:val>
                                            <p:strVal val="#ppt_x"/>
                                          </p:val>
                                        </p:tav>
                                      </p:tavLst>
                                    </p:anim>
                                    <p:anim calcmode="lin" valueType="num">
                                      <p:cBhvr>
                                        <p:cTn id="112" dur="400" fill="hold"/>
                                        <p:tgtEl>
                                          <p:spTgt spid="117763">
                                            <p:txEl>
                                              <p:pRg st="11" end="11"/>
                                            </p:txEl>
                                          </p:spTgt>
                                        </p:tgtEl>
                                        <p:attrNameLst>
                                          <p:attrName>ppt_y</p:attrName>
                                        </p:attrNameLst>
                                      </p:cBhvr>
                                      <p:tavLst>
                                        <p:tav tm="0">
                                          <p:val>
                                            <p:strVal val="#ppt_y+0.31"/>
                                          </p:val>
                                        </p:tav>
                                        <p:tav tm="100000">
                                          <p:val>
                                            <p:strVal val="#ppt_y+0.31"/>
                                          </p:val>
                                        </p:tav>
                                      </p:tavLst>
                                    </p:anim>
                                    <p:anim calcmode="lin" valueType="num">
                                      <p:cBhvr>
                                        <p:cTn id="113" dur="600" decel="50000" fill="hold">
                                          <p:stCondLst>
                                            <p:cond delay="400"/>
                                          </p:stCondLst>
                                        </p:cTn>
                                        <p:tgtEl>
                                          <p:spTgt spid="117763">
                                            <p:txEl>
                                              <p:pRg st="11" end="1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4" dur="600" decel="50000" fill="hold">
                                          <p:stCondLst>
                                            <p:cond delay="400"/>
                                          </p:stCondLst>
                                        </p:cTn>
                                        <p:tgtEl>
                                          <p:spTgt spid="117763">
                                            <p:txEl>
                                              <p:pRg st="11" end="1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15" fill="hold" nodeType="clickPar">
                      <p:stCondLst>
                        <p:cond delay="indefinite"/>
                      </p:stCondLst>
                      <p:childTnLst>
                        <p:par>
                          <p:cTn id="116" fill="hold" nodeType="withGroup">
                            <p:stCondLst>
                              <p:cond delay="0"/>
                            </p:stCondLst>
                            <p:childTnLst>
                              <p:par>
                                <p:cTn id="117" presetID="43" presetClass="entr" presetSubtype="0" fill="hold" grpId="0" nodeType="clickEffect">
                                  <p:stCondLst>
                                    <p:cond delay="0"/>
                                  </p:stCondLst>
                                  <p:childTnLst>
                                    <p:set>
                                      <p:cBhvr>
                                        <p:cTn id="118" dur="1" fill="hold">
                                          <p:stCondLst>
                                            <p:cond delay="0"/>
                                          </p:stCondLst>
                                        </p:cTn>
                                        <p:tgtEl>
                                          <p:spTgt spid="117763">
                                            <p:txEl>
                                              <p:pRg st="12" end="12"/>
                                            </p:txEl>
                                          </p:spTgt>
                                        </p:tgtEl>
                                        <p:attrNameLst>
                                          <p:attrName>style.visibility</p:attrName>
                                        </p:attrNameLst>
                                      </p:cBhvr>
                                      <p:to>
                                        <p:strVal val="visible"/>
                                      </p:to>
                                    </p:set>
                                    <p:animEffect transition="in" filter="fade">
                                      <p:cBhvr>
                                        <p:cTn id="119" dur="100"/>
                                        <p:tgtEl>
                                          <p:spTgt spid="117763">
                                            <p:txEl>
                                              <p:pRg st="12" end="12"/>
                                            </p:txEl>
                                          </p:spTgt>
                                        </p:tgtEl>
                                      </p:cBhvr>
                                    </p:animEffect>
                                    <p:anim calcmode="lin" valueType="num">
                                      <p:cBhvr>
                                        <p:cTn id="120" dur="400" fill="hold"/>
                                        <p:tgtEl>
                                          <p:spTgt spid="117763">
                                            <p:txEl>
                                              <p:pRg st="12" end="12"/>
                                            </p:txEl>
                                          </p:spTgt>
                                        </p:tgtEl>
                                        <p:attrNameLst>
                                          <p:attrName>ppt_x</p:attrName>
                                        </p:attrNameLst>
                                      </p:cBhvr>
                                      <p:tavLst>
                                        <p:tav tm="0">
                                          <p:val>
                                            <p:strVal val="#ppt_x"/>
                                          </p:val>
                                        </p:tav>
                                        <p:tav tm="100000">
                                          <p:val>
                                            <p:strVal val="#ppt_x"/>
                                          </p:val>
                                        </p:tav>
                                      </p:tavLst>
                                    </p:anim>
                                    <p:anim calcmode="lin" valueType="num">
                                      <p:cBhvr>
                                        <p:cTn id="121" dur="400" fill="hold"/>
                                        <p:tgtEl>
                                          <p:spTgt spid="117763">
                                            <p:txEl>
                                              <p:pRg st="12" end="12"/>
                                            </p:txEl>
                                          </p:spTgt>
                                        </p:tgtEl>
                                        <p:attrNameLst>
                                          <p:attrName>ppt_y</p:attrName>
                                        </p:attrNameLst>
                                      </p:cBhvr>
                                      <p:tavLst>
                                        <p:tav tm="0">
                                          <p:val>
                                            <p:strVal val="#ppt_y+0.31"/>
                                          </p:val>
                                        </p:tav>
                                        <p:tav tm="100000">
                                          <p:val>
                                            <p:strVal val="#ppt_y+0.31"/>
                                          </p:val>
                                        </p:tav>
                                      </p:tavLst>
                                    </p:anim>
                                    <p:anim calcmode="lin" valueType="num">
                                      <p:cBhvr>
                                        <p:cTn id="122" dur="600" decel="50000" fill="hold">
                                          <p:stCondLst>
                                            <p:cond delay="400"/>
                                          </p:stCondLst>
                                        </p:cTn>
                                        <p:tgtEl>
                                          <p:spTgt spid="117763">
                                            <p:txEl>
                                              <p:pRg st="12" end="1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23" dur="600" decel="50000" fill="hold">
                                          <p:stCondLst>
                                            <p:cond delay="400"/>
                                          </p:stCondLst>
                                        </p:cTn>
                                        <p:tgtEl>
                                          <p:spTgt spid="117763">
                                            <p:txEl>
                                              <p:pRg st="12" end="1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4" fill="hold" nodeType="clickPar">
                      <p:stCondLst>
                        <p:cond delay="indefinite"/>
                      </p:stCondLst>
                      <p:childTnLst>
                        <p:par>
                          <p:cTn id="125" fill="hold" nodeType="withGroup">
                            <p:stCondLst>
                              <p:cond delay="0"/>
                            </p:stCondLst>
                            <p:childTnLst>
                              <p:par>
                                <p:cTn id="126" presetID="43" presetClass="entr" presetSubtype="0" fill="hold" grpId="0" nodeType="clickEffect">
                                  <p:stCondLst>
                                    <p:cond delay="0"/>
                                  </p:stCondLst>
                                  <p:childTnLst>
                                    <p:set>
                                      <p:cBhvr>
                                        <p:cTn id="127" dur="1" fill="hold">
                                          <p:stCondLst>
                                            <p:cond delay="0"/>
                                          </p:stCondLst>
                                        </p:cTn>
                                        <p:tgtEl>
                                          <p:spTgt spid="117763">
                                            <p:txEl>
                                              <p:pRg st="13" end="13"/>
                                            </p:txEl>
                                          </p:spTgt>
                                        </p:tgtEl>
                                        <p:attrNameLst>
                                          <p:attrName>style.visibility</p:attrName>
                                        </p:attrNameLst>
                                      </p:cBhvr>
                                      <p:to>
                                        <p:strVal val="visible"/>
                                      </p:to>
                                    </p:set>
                                    <p:animEffect transition="in" filter="fade">
                                      <p:cBhvr>
                                        <p:cTn id="128" dur="100"/>
                                        <p:tgtEl>
                                          <p:spTgt spid="117763">
                                            <p:txEl>
                                              <p:pRg st="13" end="13"/>
                                            </p:txEl>
                                          </p:spTgt>
                                        </p:tgtEl>
                                      </p:cBhvr>
                                    </p:animEffect>
                                    <p:anim calcmode="lin" valueType="num">
                                      <p:cBhvr>
                                        <p:cTn id="129" dur="400" fill="hold"/>
                                        <p:tgtEl>
                                          <p:spTgt spid="117763">
                                            <p:txEl>
                                              <p:pRg st="13" end="13"/>
                                            </p:txEl>
                                          </p:spTgt>
                                        </p:tgtEl>
                                        <p:attrNameLst>
                                          <p:attrName>ppt_x</p:attrName>
                                        </p:attrNameLst>
                                      </p:cBhvr>
                                      <p:tavLst>
                                        <p:tav tm="0">
                                          <p:val>
                                            <p:strVal val="#ppt_x"/>
                                          </p:val>
                                        </p:tav>
                                        <p:tav tm="100000">
                                          <p:val>
                                            <p:strVal val="#ppt_x"/>
                                          </p:val>
                                        </p:tav>
                                      </p:tavLst>
                                    </p:anim>
                                    <p:anim calcmode="lin" valueType="num">
                                      <p:cBhvr>
                                        <p:cTn id="130" dur="400" fill="hold"/>
                                        <p:tgtEl>
                                          <p:spTgt spid="117763">
                                            <p:txEl>
                                              <p:pRg st="13" end="13"/>
                                            </p:txEl>
                                          </p:spTgt>
                                        </p:tgtEl>
                                        <p:attrNameLst>
                                          <p:attrName>ppt_y</p:attrName>
                                        </p:attrNameLst>
                                      </p:cBhvr>
                                      <p:tavLst>
                                        <p:tav tm="0">
                                          <p:val>
                                            <p:strVal val="#ppt_y+0.31"/>
                                          </p:val>
                                        </p:tav>
                                        <p:tav tm="100000">
                                          <p:val>
                                            <p:strVal val="#ppt_y+0.31"/>
                                          </p:val>
                                        </p:tav>
                                      </p:tavLst>
                                    </p:anim>
                                    <p:anim calcmode="lin" valueType="num">
                                      <p:cBhvr>
                                        <p:cTn id="131" dur="600" decel="50000" fill="hold">
                                          <p:stCondLst>
                                            <p:cond delay="400"/>
                                          </p:stCondLst>
                                        </p:cTn>
                                        <p:tgtEl>
                                          <p:spTgt spid="117763">
                                            <p:txEl>
                                              <p:pRg st="13" end="1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32" dur="600" decel="50000" fill="hold">
                                          <p:stCondLst>
                                            <p:cond delay="400"/>
                                          </p:stCondLst>
                                        </p:cTn>
                                        <p:tgtEl>
                                          <p:spTgt spid="117763">
                                            <p:txEl>
                                              <p:pRg st="13" end="1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33" fill="hold" nodeType="clickPar">
                      <p:stCondLst>
                        <p:cond delay="indefinite"/>
                      </p:stCondLst>
                      <p:childTnLst>
                        <p:par>
                          <p:cTn id="134" fill="hold" nodeType="withGroup">
                            <p:stCondLst>
                              <p:cond delay="0"/>
                            </p:stCondLst>
                            <p:childTnLst>
                              <p:par>
                                <p:cTn id="135" presetID="43" presetClass="entr" presetSubtype="0" fill="hold" grpId="0" nodeType="clickEffect">
                                  <p:stCondLst>
                                    <p:cond delay="0"/>
                                  </p:stCondLst>
                                  <p:childTnLst>
                                    <p:set>
                                      <p:cBhvr>
                                        <p:cTn id="136" dur="1" fill="hold">
                                          <p:stCondLst>
                                            <p:cond delay="0"/>
                                          </p:stCondLst>
                                        </p:cTn>
                                        <p:tgtEl>
                                          <p:spTgt spid="117763">
                                            <p:txEl>
                                              <p:pRg st="14" end="14"/>
                                            </p:txEl>
                                          </p:spTgt>
                                        </p:tgtEl>
                                        <p:attrNameLst>
                                          <p:attrName>style.visibility</p:attrName>
                                        </p:attrNameLst>
                                      </p:cBhvr>
                                      <p:to>
                                        <p:strVal val="visible"/>
                                      </p:to>
                                    </p:set>
                                    <p:animEffect transition="in" filter="fade">
                                      <p:cBhvr>
                                        <p:cTn id="137" dur="100"/>
                                        <p:tgtEl>
                                          <p:spTgt spid="117763">
                                            <p:txEl>
                                              <p:pRg st="14" end="14"/>
                                            </p:txEl>
                                          </p:spTgt>
                                        </p:tgtEl>
                                      </p:cBhvr>
                                    </p:animEffect>
                                    <p:anim calcmode="lin" valueType="num">
                                      <p:cBhvr>
                                        <p:cTn id="138" dur="400" fill="hold"/>
                                        <p:tgtEl>
                                          <p:spTgt spid="117763">
                                            <p:txEl>
                                              <p:pRg st="14" end="14"/>
                                            </p:txEl>
                                          </p:spTgt>
                                        </p:tgtEl>
                                        <p:attrNameLst>
                                          <p:attrName>ppt_x</p:attrName>
                                        </p:attrNameLst>
                                      </p:cBhvr>
                                      <p:tavLst>
                                        <p:tav tm="0">
                                          <p:val>
                                            <p:strVal val="#ppt_x"/>
                                          </p:val>
                                        </p:tav>
                                        <p:tav tm="100000">
                                          <p:val>
                                            <p:strVal val="#ppt_x"/>
                                          </p:val>
                                        </p:tav>
                                      </p:tavLst>
                                    </p:anim>
                                    <p:anim calcmode="lin" valueType="num">
                                      <p:cBhvr>
                                        <p:cTn id="139" dur="400" fill="hold"/>
                                        <p:tgtEl>
                                          <p:spTgt spid="117763">
                                            <p:txEl>
                                              <p:pRg st="14" end="14"/>
                                            </p:txEl>
                                          </p:spTgt>
                                        </p:tgtEl>
                                        <p:attrNameLst>
                                          <p:attrName>ppt_y</p:attrName>
                                        </p:attrNameLst>
                                      </p:cBhvr>
                                      <p:tavLst>
                                        <p:tav tm="0">
                                          <p:val>
                                            <p:strVal val="#ppt_y+0.31"/>
                                          </p:val>
                                        </p:tav>
                                        <p:tav tm="100000">
                                          <p:val>
                                            <p:strVal val="#ppt_y+0.31"/>
                                          </p:val>
                                        </p:tav>
                                      </p:tavLst>
                                    </p:anim>
                                    <p:anim calcmode="lin" valueType="num">
                                      <p:cBhvr>
                                        <p:cTn id="140" dur="600" decel="50000" fill="hold">
                                          <p:stCondLst>
                                            <p:cond delay="400"/>
                                          </p:stCondLst>
                                        </p:cTn>
                                        <p:tgtEl>
                                          <p:spTgt spid="117763">
                                            <p:txEl>
                                              <p:pRg st="14" end="1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41" dur="600" decel="50000" fill="hold">
                                          <p:stCondLst>
                                            <p:cond delay="400"/>
                                          </p:stCondLst>
                                        </p:cTn>
                                        <p:tgtEl>
                                          <p:spTgt spid="117763">
                                            <p:txEl>
                                              <p:pRg st="14" end="1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42" fill="hold" nodeType="clickPar">
                      <p:stCondLst>
                        <p:cond delay="indefinite"/>
                      </p:stCondLst>
                      <p:childTnLst>
                        <p:par>
                          <p:cTn id="143" fill="hold" nodeType="withGroup">
                            <p:stCondLst>
                              <p:cond delay="0"/>
                            </p:stCondLst>
                            <p:childTnLst>
                              <p:par>
                                <p:cTn id="144" presetID="43" presetClass="entr" presetSubtype="0" fill="hold" grpId="0" nodeType="clickEffect">
                                  <p:stCondLst>
                                    <p:cond delay="0"/>
                                  </p:stCondLst>
                                  <p:childTnLst>
                                    <p:set>
                                      <p:cBhvr>
                                        <p:cTn id="145" dur="1" fill="hold">
                                          <p:stCondLst>
                                            <p:cond delay="0"/>
                                          </p:stCondLst>
                                        </p:cTn>
                                        <p:tgtEl>
                                          <p:spTgt spid="117763">
                                            <p:txEl>
                                              <p:pRg st="15" end="15"/>
                                            </p:txEl>
                                          </p:spTgt>
                                        </p:tgtEl>
                                        <p:attrNameLst>
                                          <p:attrName>style.visibility</p:attrName>
                                        </p:attrNameLst>
                                      </p:cBhvr>
                                      <p:to>
                                        <p:strVal val="visible"/>
                                      </p:to>
                                    </p:set>
                                    <p:animEffect transition="in" filter="fade">
                                      <p:cBhvr>
                                        <p:cTn id="146" dur="100"/>
                                        <p:tgtEl>
                                          <p:spTgt spid="117763">
                                            <p:txEl>
                                              <p:pRg st="15" end="15"/>
                                            </p:txEl>
                                          </p:spTgt>
                                        </p:tgtEl>
                                      </p:cBhvr>
                                    </p:animEffect>
                                    <p:anim calcmode="lin" valueType="num">
                                      <p:cBhvr>
                                        <p:cTn id="147" dur="400" fill="hold"/>
                                        <p:tgtEl>
                                          <p:spTgt spid="117763">
                                            <p:txEl>
                                              <p:pRg st="15" end="15"/>
                                            </p:txEl>
                                          </p:spTgt>
                                        </p:tgtEl>
                                        <p:attrNameLst>
                                          <p:attrName>ppt_x</p:attrName>
                                        </p:attrNameLst>
                                      </p:cBhvr>
                                      <p:tavLst>
                                        <p:tav tm="0">
                                          <p:val>
                                            <p:strVal val="#ppt_x"/>
                                          </p:val>
                                        </p:tav>
                                        <p:tav tm="100000">
                                          <p:val>
                                            <p:strVal val="#ppt_x"/>
                                          </p:val>
                                        </p:tav>
                                      </p:tavLst>
                                    </p:anim>
                                    <p:anim calcmode="lin" valueType="num">
                                      <p:cBhvr>
                                        <p:cTn id="148" dur="400" fill="hold"/>
                                        <p:tgtEl>
                                          <p:spTgt spid="117763">
                                            <p:txEl>
                                              <p:pRg st="15" end="15"/>
                                            </p:txEl>
                                          </p:spTgt>
                                        </p:tgtEl>
                                        <p:attrNameLst>
                                          <p:attrName>ppt_y</p:attrName>
                                        </p:attrNameLst>
                                      </p:cBhvr>
                                      <p:tavLst>
                                        <p:tav tm="0">
                                          <p:val>
                                            <p:strVal val="#ppt_y+0.31"/>
                                          </p:val>
                                        </p:tav>
                                        <p:tav tm="100000">
                                          <p:val>
                                            <p:strVal val="#ppt_y+0.31"/>
                                          </p:val>
                                        </p:tav>
                                      </p:tavLst>
                                    </p:anim>
                                    <p:anim calcmode="lin" valueType="num">
                                      <p:cBhvr>
                                        <p:cTn id="149" dur="600" decel="50000" fill="hold">
                                          <p:stCondLst>
                                            <p:cond delay="400"/>
                                          </p:stCondLst>
                                        </p:cTn>
                                        <p:tgtEl>
                                          <p:spTgt spid="117763">
                                            <p:txEl>
                                              <p:pRg st="15" end="1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0" dur="600" decel="50000" fill="hold">
                                          <p:stCondLst>
                                            <p:cond delay="400"/>
                                          </p:stCondLst>
                                        </p:cTn>
                                        <p:tgtEl>
                                          <p:spTgt spid="117763">
                                            <p:txEl>
                                              <p:pRg st="15" end="1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3"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st2_6179844-half-finished-forbidden-sign.jpg"/>
          <p:cNvPicPr>
            <a:picLocks noChangeAspect="1"/>
          </p:cNvPicPr>
          <p:nvPr/>
        </p:nvPicPr>
        <p:blipFill>
          <a:blip r:embed="rId2" cstate="print">
            <a:lum bright="22000"/>
          </a:blip>
          <a:stretch>
            <a:fillRect/>
          </a:stretch>
        </p:blipFill>
        <p:spPr>
          <a:xfrm>
            <a:off x="152400" y="4038600"/>
            <a:ext cx="2844800" cy="2133600"/>
          </a:xfrm>
          <a:prstGeom prst="rect">
            <a:avLst/>
          </a:prstGeom>
          <a:ln>
            <a:noFill/>
          </a:ln>
          <a:effectLst>
            <a:softEdge rad="112500"/>
          </a:effectLst>
        </p:spPr>
      </p:pic>
      <p:sp>
        <p:nvSpPr>
          <p:cNvPr id="118788" name="Rectangle 3"/>
          <p:cNvSpPr>
            <a:spLocks noGrp="1" noChangeArrowheads="1"/>
          </p:cNvSpPr>
          <p:nvPr>
            <p:ph idx="1"/>
          </p:nvPr>
        </p:nvSpPr>
        <p:spPr>
          <a:xfrm>
            <a:off x="457200" y="152400"/>
            <a:ext cx="6248400" cy="3733800"/>
          </a:xfrm>
        </p:spPr>
        <p:txBody>
          <a:bodyPr lIns="91436" tIns="45718" rIns="91436" bIns="45718"/>
          <a:lstStyle/>
          <a:p>
            <a:pPr algn="r" rtl="1" eaLnBrk="1" hangingPunct="1">
              <a:buFontTx/>
              <a:buNone/>
            </a:pPr>
            <a:r>
              <a:rPr lang="ar-SA" altLang="en-US" sz="2800" u="sng" smtClean="0">
                <a:cs typeface="B Lotus" pitchFamily="2" charset="-78"/>
              </a:rPr>
              <a:t>برقراري ارتباط</a:t>
            </a:r>
          </a:p>
          <a:p>
            <a:pPr algn="r" rtl="1" eaLnBrk="1" hangingPunct="1">
              <a:buFontTx/>
              <a:buNone/>
            </a:pPr>
            <a:endParaRPr lang="en-US" altLang="en-US" sz="900" smtClean="0">
              <a:cs typeface="B Lotus" pitchFamily="2" charset="-78"/>
            </a:endParaRPr>
          </a:p>
          <a:p>
            <a:pPr algn="r" rtl="1" eaLnBrk="1" hangingPunct="1"/>
            <a:r>
              <a:rPr lang="ar-SA" altLang="en-US" sz="2800" smtClean="0">
                <a:cs typeface="B Lotus" pitchFamily="2" charset="-78"/>
              </a:rPr>
              <a:t>خوشرويي و صميميت</a:t>
            </a:r>
          </a:p>
          <a:p>
            <a:pPr algn="r" rtl="1" eaLnBrk="1" hangingPunct="1"/>
            <a:r>
              <a:rPr lang="ar-SA" altLang="en-US" sz="2800" smtClean="0">
                <a:cs typeface="B Lotus" pitchFamily="2" charset="-78"/>
              </a:rPr>
              <a:t>آراستگي و متانت</a:t>
            </a:r>
          </a:p>
          <a:p>
            <a:pPr algn="r" rtl="1" eaLnBrk="1" hangingPunct="1"/>
            <a:r>
              <a:rPr lang="ar-SA" altLang="en-US" sz="2800" smtClean="0">
                <a:cs typeface="B Lotus" pitchFamily="2" charset="-78"/>
              </a:rPr>
              <a:t>توجه وگوش فرادادن</a:t>
            </a:r>
          </a:p>
          <a:p>
            <a:pPr algn="r" rtl="1" eaLnBrk="1" hangingPunct="1"/>
            <a:r>
              <a:rPr lang="ar-SA" altLang="en-US" sz="2800" smtClean="0">
                <a:cs typeface="B Lotus" pitchFamily="2" charset="-78"/>
              </a:rPr>
              <a:t>شمرده سخن گفتن</a:t>
            </a:r>
          </a:p>
          <a:p>
            <a:pPr algn="r" rtl="1" eaLnBrk="1" hangingPunct="1"/>
            <a:r>
              <a:rPr lang="ar-SA" altLang="en-US" sz="2800" smtClean="0">
                <a:cs typeface="B Lotus" pitchFamily="2" charset="-78"/>
              </a:rPr>
              <a:t>كوتاه گويي</a:t>
            </a:r>
          </a:p>
          <a:p>
            <a:pPr algn="r" rtl="1" eaLnBrk="1" hangingPunct="1"/>
            <a:r>
              <a:rPr lang="ar-SA" altLang="en-US" sz="2800" smtClean="0">
                <a:cs typeface="B Lotus" pitchFamily="2" charset="-78"/>
              </a:rPr>
              <a:t> رعايت حريم افراد</a:t>
            </a:r>
            <a:endParaRPr lang="fa-IR" altLang="en-US" sz="2800" smtClean="0">
              <a:cs typeface="B Lotus" pitchFamily="2" charset="-78"/>
            </a:endParaRPr>
          </a:p>
          <a:p>
            <a:pPr algn="r" rtl="1" eaLnBrk="1" hangingPunct="1">
              <a:buFontTx/>
              <a:buNone/>
            </a:pPr>
            <a:r>
              <a:rPr lang="ar-SA" altLang="en-US" sz="2800" smtClean="0">
                <a:cs typeface="B Lotus" pitchFamily="2" charset="-78"/>
              </a:rPr>
              <a:t>اجتناب از:</a:t>
            </a:r>
          </a:p>
          <a:p>
            <a:pPr algn="r" rtl="1" eaLnBrk="1" hangingPunct="1"/>
            <a:r>
              <a:rPr lang="ar-SA" altLang="en-US" sz="2800" smtClean="0">
                <a:cs typeface="B Lotus" pitchFamily="2" charset="-78"/>
              </a:rPr>
              <a:t>مقايسه مميزي شونده با ديگران</a:t>
            </a:r>
          </a:p>
          <a:p>
            <a:pPr algn="r" rtl="1" eaLnBrk="1" hangingPunct="1"/>
            <a:r>
              <a:rPr lang="ar-SA" altLang="en-US" sz="2800" smtClean="0">
                <a:cs typeface="B Lotus" pitchFamily="2" charset="-78"/>
              </a:rPr>
              <a:t>بحث و جدل</a:t>
            </a:r>
          </a:p>
          <a:p>
            <a:pPr algn="r" rtl="1" eaLnBrk="1" hangingPunct="1"/>
            <a:r>
              <a:rPr lang="ar-SA" altLang="en-US" sz="2800" smtClean="0">
                <a:cs typeface="B Lotus" pitchFamily="2" charset="-78"/>
              </a:rPr>
              <a:t>عيبجويي و انتقاد</a:t>
            </a:r>
          </a:p>
          <a:p>
            <a:pPr algn="r" rtl="1" eaLnBrk="1" hangingPunct="1"/>
            <a:r>
              <a:rPr lang="ar-SA" altLang="en-US" sz="2800" smtClean="0">
                <a:cs typeface="B Lotus" pitchFamily="2" charset="-78"/>
              </a:rPr>
              <a:t>سوگند</a:t>
            </a:r>
            <a:endParaRPr lang="ar-SA" altLang="en-US" smtClean="0">
              <a:cs typeface="B Lotus" pitchFamily="2" charset="-78"/>
            </a:endParaRPr>
          </a:p>
          <a:p>
            <a:pPr algn="r" rtl="1" eaLnBrk="1" hangingPunct="1"/>
            <a:endParaRPr lang="ar-SA" altLang="en-US" sz="2800" smtClean="0">
              <a:cs typeface="B Lotus" pitchFamily="2" charset="-78"/>
            </a:endParaRPr>
          </a:p>
        </p:txBody>
      </p:sp>
      <p:pic>
        <p:nvPicPr>
          <p:cNvPr id="8" name="Picture 7" descr="smileyface.jpg"/>
          <p:cNvPicPr>
            <a:picLocks noChangeAspect="1"/>
          </p:cNvPicPr>
          <p:nvPr/>
        </p:nvPicPr>
        <p:blipFill>
          <a:blip r:embed="rId3" cstate="print"/>
          <a:stretch>
            <a:fillRect/>
          </a:stretch>
        </p:blipFill>
        <p:spPr>
          <a:xfrm>
            <a:off x="1066800" y="990600"/>
            <a:ext cx="2286000" cy="2286000"/>
          </a:xfrm>
          <a:prstGeom prst="rect">
            <a:avLst/>
          </a:prstGeom>
          <a:ln>
            <a:noFill/>
          </a:ln>
          <a:effectLst>
            <a:softEdge rad="112500"/>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118788">
                                            <p:txEl>
                                              <p:pRg st="0" end="0"/>
                                            </p:txEl>
                                          </p:spTgt>
                                        </p:tgtEl>
                                        <p:attrNameLst>
                                          <p:attrName>style.visibility</p:attrName>
                                        </p:attrNameLst>
                                      </p:cBhvr>
                                      <p:to>
                                        <p:strVal val="visible"/>
                                      </p:to>
                                    </p:set>
                                    <p:animEffect transition="in" filter="plus(in)">
                                      <p:cBhvr>
                                        <p:cTn id="7" dur="2000"/>
                                        <p:tgtEl>
                                          <p:spTgt spid="1187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118788">
                                            <p:txEl>
                                              <p:pRg st="2" end="2"/>
                                            </p:txEl>
                                          </p:spTgt>
                                        </p:tgtEl>
                                        <p:attrNameLst>
                                          <p:attrName>style.visibility</p:attrName>
                                        </p:attrNameLst>
                                      </p:cBhvr>
                                      <p:to>
                                        <p:strVal val="visible"/>
                                      </p:to>
                                    </p:set>
                                    <p:animEffect transition="in" filter="plus(in)">
                                      <p:cBhvr>
                                        <p:cTn id="12" dur="2000"/>
                                        <p:tgtEl>
                                          <p:spTgt spid="11878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118788">
                                            <p:txEl>
                                              <p:pRg st="3" end="3"/>
                                            </p:txEl>
                                          </p:spTgt>
                                        </p:tgtEl>
                                        <p:attrNameLst>
                                          <p:attrName>style.visibility</p:attrName>
                                        </p:attrNameLst>
                                      </p:cBhvr>
                                      <p:to>
                                        <p:strVal val="visible"/>
                                      </p:to>
                                    </p:set>
                                    <p:animEffect transition="in" filter="plus(in)">
                                      <p:cBhvr>
                                        <p:cTn id="17" dur="2000"/>
                                        <p:tgtEl>
                                          <p:spTgt spid="11878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118788">
                                            <p:txEl>
                                              <p:pRg st="4" end="4"/>
                                            </p:txEl>
                                          </p:spTgt>
                                        </p:tgtEl>
                                        <p:attrNameLst>
                                          <p:attrName>style.visibility</p:attrName>
                                        </p:attrNameLst>
                                      </p:cBhvr>
                                      <p:to>
                                        <p:strVal val="visible"/>
                                      </p:to>
                                    </p:set>
                                    <p:animEffect transition="in" filter="plus(in)">
                                      <p:cBhvr>
                                        <p:cTn id="22" dur="2000"/>
                                        <p:tgtEl>
                                          <p:spTgt spid="11878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118788">
                                            <p:txEl>
                                              <p:pRg st="5" end="5"/>
                                            </p:txEl>
                                          </p:spTgt>
                                        </p:tgtEl>
                                        <p:attrNameLst>
                                          <p:attrName>style.visibility</p:attrName>
                                        </p:attrNameLst>
                                      </p:cBhvr>
                                      <p:to>
                                        <p:strVal val="visible"/>
                                      </p:to>
                                    </p:set>
                                    <p:animEffect transition="in" filter="plus(in)">
                                      <p:cBhvr>
                                        <p:cTn id="27" dur="2000"/>
                                        <p:tgtEl>
                                          <p:spTgt spid="118788">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118788">
                                            <p:txEl>
                                              <p:pRg st="6" end="6"/>
                                            </p:txEl>
                                          </p:spTgt>
                                        </p:tgtEl>
                                        <p:attrNameLst>
                                          <p:attrName>style.visibility</p:attrName>
                                        </p:attrNameLst>
                                      </p:cBhvr>
                                      <p:to>
                                        <p:strVal val="visible"/>
                                      </p:to>
                                    </p:set>
                                    <p:animEffect transition="in" filter="plus(in)">
                                      <p:cBhvr>
                                        <p:cTn id="32" dur="2000"/>
                                        <p:tgtEl>
                                          <p:spTgt spid="118788">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3" presetClass="entr" presetSubtype="16" fill="hold" grpId="0" nodeType="clickEffect">
                                  <p:stCondLst>
                                    <p:cond delay="0"/>
                                  </p:stCondLst>
                                  <p:childTnLst>
                                    <p:set>
                                      <p:cBhvr>
                                        <p:cTn id="36" dur="1" fill="hold">
                                          <p:stCondLst>
                                            <p:cond delay="0"/>
                                          </p:stCondLst>
                                        </p:cTn>
                                        <p:tgtEl>
                                          <p:spTgt spid="118788">
                                            <p:txEl>
                                              <p:pRg st="7" end="7"/>
                                            </p:txEl>
                                          </p:spTgt>
                                        </p:tgtEl>
                                        <p:attrNameLst>
                                          <p:attrName>style.visibility</p:attrName>
                                        </p:attrNameLst>
                                      </p:cBhvr>
                                      <p:to>
                                        <p:strVal val="visible"/>
                                      </p:to>
                                    </p:set>
                                    <p:animEffect transition="in" filter="plus(in)">
                                      <p:cBhvr>
                                        <p:cTn id="37" dur="2000"/>
                                        <p:tgtEl>
                                          <p:spTgt spid="118788">
                                            <p:txEl>
                                              <p:pRg st="7" end="7"/>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3" presetClass="entr" presetSubtype="16" fill="hold" grpId="0" nodeType="clickEffect">
                                  <p:stCondLst>
                                    <p:cond delay="0"/>
                                  </p:stCondLst>
                                  <p:childTnLst>
                                    <p:set>
                                      <p:cBhvr>
                                        <p:cTn id="41" dur="1" fill="hold">
                                          <p:stCondLst>
                                            <p:cond delay="0"/>
                                          </p:stCondLst>
                                        </p:cTn>
                                        <p:tgtEl>
                                          <p:spTgt spid="118788">
                                            <p:txEl>
                                              <p:pRg st="8" end="8"/>
                                            </p:txEl>
                                          </p:spTgt>
                                        </p:tgtEl>
                                        <p:attrNameLst>
                                          <p:attrName>style.visibility</p:attrName>
                                        </p:attrNameLst>
                                      </p:cBhvr>
                                      <p:to>
                                        <p:strVal val="visible"/>
                                      </p:to>
                                    </p:set>
                                    <p:animEffect transition="in" filter="plus(in)">
                                      <p:cBhvr>
                                        <p:cTn id="42" dur="2000"/>
                                        <p:tgtEl>
                                          <p:spTgt spid="118788">
                                            <p:txEl>
                                              <p:pRg st="8" end="8"/>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3" presetClass="entr" presetSubtype="16" fill="hold" grpId="0" nodeType="clickEffect">
                                  <p:stCondLst>
                                    <p:cond delay="0"/>
                                  </p:stCondLst>
                                  <p:childTnLst>
                                    <p:set>
                                      <p:cBhvr>
                                        <p:cTn id="46" dur="1" fill="hold">
                                          <p:stCondLst>
                                            <p:cond delay="0"/>
                                          </p:stCondLst>
                                        </p:cTn>
                                        <p:tgtEl>
                                          <p:spTgt spid="118788">
                                            <p:txEl>
                                              <p:pRg st="9" end="9"/>
                                            </p:txEl>
                                          </p:spTgt>
                                        </p:tgtEl>
                                        <p:attrNameLst>
                                          <p:attrName>style.visibility</p:attrName>
                                        </p:attrNameLst>
                                      </p:cBhvr>
                                      <p:to>
                                        <p:strVal val="visible"/>
                                      </p:to>
                                    </p:set>
                                    <p:animEffect transition="in" filter="plus(in)">
                                      <p:cBhvr>
                                        <p:cTn id="47" dur="2000"/>
                                        <p:tgtEl>
                                          <p:spTgt spid="118788">
                                            <p:txEl>
                                              <p:pRg st="9" end="9"/>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3" presetClass="entr" presetSubtype="16" fill="hold" grpId="0" nodeType="clickEffect">
                                  <p:stCondLst>
                                    <p:cond delay="0"/>
                                  </p:stCondLst>
                                  <p:childTnLst>
                                    <p:set>
                                      <p:cBhvr>
                                        <p:cTn id="51" dur="1" fill="hold">
                                          <p:stCondLst>
                                            <p:cond delay="0"/>
                                          </p:stCondLst>
                                        </p:cTn>
                                        <p:tgtEl>
                                          <p:spTgt spid="118788">
                                            <p:txEl>
                                              <p:pRg st="10" end="10"/>
                                            </p:txEl>
                                          </p:spTgt>
                                        </p:tgtEl>
                                        <p:attrNameLst>
                                          <p:attrName>style.visibility</p:attrName>
                                        </p:attrNameLst>
                                      </p:cBhvr>
                                      <p:to>
                                        <p:strVal val="visible"/>
                                      </p:to>
                                    </p:set>
                                    <p:animEffect transition="in" filter="plus(in)">
                                      <p:cBhvr>
                                        <p:cTn id="52" dur="2000"/>
                                        <p:tgtEl>
                                          <p:spTgt spid="118788">
                                            <p:txEl>
                                              <p:pRg st="10" end="10"/>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3" presetClass="entr" presetSubtype="16" fill="hold" grpId="0" nodeType="clickEffect">
                                  <p:stCondLst>
                                    <p:cond delay="0"/>
                                  </p:stCondLst>
                                  <p:childTnLst>
                                    <p:set>
                                      <p:cBhvr>
                                        <p:cTn id="56" dur="1" fill="hold">
                                          <p:stCondLst>
                                            <p:cond delay="0"/>
                                          </p:stCondLst>
                                        </p:cTn>
                                        <p:tgtEl>
                                          <p:spTgt spid="118788">
                                            <p:txEl>
                                              <p:pRg st="11" end="11"/>
                                            </p:txEl>
                                          </p:spTgt>
                                        </p:tgtEl>
                                        <p:attrNameLst>
                                          <p:attrName>style.visibility</p:attrName>
                                        </p:attrNameLst>
                                      </p:cBhvr>
                                      <p:to>
                                        <p:strVal val="visible"/>
                                      </p:to>
                                    </p:set>
                                    <p:animEffect transition="in" filter="plus(in)">
                                      <p:cBhvr>
                                        <p:cTn id="57" dur="2000"/>
                                        <p:tgtEl>
                                          <p:spTgt spid="118788">
                                            <p:txEl>
                                              <p:pRg st="11" end="11"/>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3" presetClass="entr" presetSubtype="16" fill="hold" grpId="0" nodeType="clickEffect">
                                  <p:stCondLst>
                                    <p:cond delay="0"/>
                                  </p:stCondLst>
                                  <p:childTnLst>
                                    <p:set>
                                      <p:cBhvr>
                                        <p:cTn id="61" dur="1" fill="hold">
                                          <p:stCondLst>
                                            <p:cond delay="0"/>
                                          </p:stCondLst>
                                        </p:cTn>
                                        <p:tgtEl>
                                          <p:spTgt spid="118788">
                                            <p:txEl>
                                              <p:pRg st="12" end="12"/>
                                            </p:txEl>
                                          </p:spTgt>
                                        </p:tgtEl>
                                        <p:attrNameLst>
                                          <p:attrName>style.visibility</p:attrName>
                                        </p:attrNameLst>
                                      </p:cBhvr>
                                      <p:to>
                                        <p:strVal val="visible"/>
                                      </p:to>
                                    </p:set>
                                    <p:animEffect transition="in" filter="plus(in)">
                                      <p:cBhvr>
                                        <p:cTn id="62" dur="2000"/>
                                        <p:tgtEl>
                                          <p:spTgt spid="118788">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build="p"/>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82" name="Group 1026"/>
          <p:cNvGrpSpPr>
            <a:grpSpLocks/>
          </p:cNvGrpSpPr>
          <p:nvPr/>
        </p:nvGrpSpPr>
        <p:grpSpPr bwMode="auto">
          <a:xfrm>
            <a:off x="838200" y="1393825"/>
            <a:ext cx="7480300" cy="4862513"/>
            <a:chOff x="416" y="624"/>
            <a:chExt cx="5096" cy="3507"/>
          </a:xfrm>
        </p:grpSpPr>
        <p:sp>
          <p:nvSpPr>
            <p:cNvPr id="122885" name="Freeform 1027"/>
            <p:cNvSpPr>
              <a:spLocks/>
            </p:cNvSpPr>
            <p:nvPr/>
          </p:nvSpPr>
          <p:spPr bwMode="auto">
            <a:xfrm>
              <a:off x="1404" y="709"/>
              <a:ext cx="4" cy="3222"/>
            </a:xfrm>
            <a:custGeom>
              <a:avLst/>
              <a:gdLst>
                <a:gd name="T0" fmla="*/ 0 w 4"/>
                <a:gd name="T1" fmla="*/ 3222 h 3222"/>
                <a:gd name="T2" fmla="*/ 4 w 4"/>
                <a:gd name="T3" fmla="*/ 0 h 3222"/>
                <a:gd name="T4" fmla="*/ 0 60000 65536"/>
                <a:gd name="T5" fmla="*/ 0 60000 65536"/>
                <a:gd name="T6" fmla="*/ 0 w 4"/>
                <a:gd name="T7" fmla="*/ 0 h 3222"/>
                <a:gd name="T8" fmla="*/ 4 w 4"/>
                <a:gd name="T9" fmla="*/ 3222 h 3222"/>
              </a:gdLst>
              <a:ahLst/>
              <a:cxnLst>
                <a:cxn ang="T4">
                  <a:pos x="T0" y="T1"/>
                </a:cxn>
                <a:cxn ang="T5">
                  <a:pos x="T2" y="T3"/>
                </a:cxn>
              </a:cxnLst>
              <a:rect l="T6" t="T7" r="T8" b="T9"/>
              <a:pathLst>
                <a:path w="4" h="3222">
                  <a:moveTo>
                    <a:pt x="0" y="3222"/>
                  </a:moveTo>
                  <a:lnTo>
                    <a:pt x="4" y="0"/>
                  </a:lnTo>
                </a:path>
              </a:pathLst>
            </a:custGeom>
            <a:noFill/>
            <a:ln w="76200" cmpd="tri">
              <a:solidFill>
                <a:srgbClr val="00CC00"/>
              </a:solidFill>
              <a:round/>
              <a:headEnd/>
              <a:tailEnd type="stealth" w="med" len="lg"/>
            </a:ln>
            <a:extLst>
              <a:ext uri="{909E8E84-426E-40DD-AFC4-6F175D3DCCD1}">
                <a14:hiddenFill xmlns="" xmlns:a14="http://schemas.microsoft.com/office/drawing/2010/main">
                  <a:solidFill>
                    <a:srgbClr val="FFFFFF"/>
                  </a:solidFill>
                </a14:hiddenFill>
              </a:ext>
            </a:extLst>
          </p:spPr>
          <p:txBody>
            <a:bodyPr/>
            <a:lstStyle/>
            <a:p>
              <a:endParaRPr lang="en-US"/>
            </a:p>
          </p:txBody>
        </p:sp>
        <p:grpSp>
          <p:nvGrpSpPr>
            <p:cNvPr id="122886" name="Group 1028"/>
            <p:cNvGrpSpPr>
              <a:grpSpLocks/>
            </p:cNvGrpSpPr>
            <p:nvPr/>
          </p:nvGrpSpPr>
          <p:grpSpPr bwMode="auto">
            <a:xfrm>
              <a:off x="2028" y="3761"/>
              <a:ext cx="3484" cy="370"/>
              <a:chOff x="1872" y="3761"/>
              <a:chExt cx="3216" cy="370"/>
            </a:xfrm>
          </p:grpSpPr>
          <p:sp>
            <p:nvSpPr>
              <p:cNvPr id="122936" name="Text Box 1029"/>
              <p:cNvSpPr txBox="1">
                <a:spLocks noChangeArrowheads="1"/>
              </p:cNvSpPr>
              <p:nvPr/>
            </p:nvSpPr>
            <p:spPr bwMode="auto">
              <a:xfrm>
                <a:off x="1872" y="3885"/>
                <a:ext cx="3216" cy="246"/>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en-US" sz="1600" b="1">
                    <a:latin typeface="Times New Roman" pitchFamily="18" charset="0"/>
                    <a:ea typeface="Nazanin"/>
                    <a:cs typeface="B Lotus" pitchFamily="2" charset="-78"/>
                  </a:rPr>
                  <a:t>‍</a:t>
                </a:r>
                <a:r>
                  <a:rPr lang="en-US" altLang="ar-SA" sz="1600" b="1">
                    <a:latin typeface="Times New Roman" pitchFamily="18" charset="0"/>
                    <a:ea typeface="Nazanin"/>
                    <a:cs typeface="B Lotus" pitchFamily="2" charset="-78"/>
                  </a:rPr>
                  <a:t>Proposal Approval &amp; Apply for Certification</a:t>
                </a:r>
              </a:p>
            </p:txBody>
          </p:sp>
          <p:sp>
            <p:nvSpPr>
              <p:cNvPr id="122937" name="Line 1030"/>
              <p:cNvSpPr>
                <a:spLocks noChangeShapeType="1"/>
              </p:cNvSpPr>
              <p:nvPr/>
            </p:nvSpPr>
            <p:spPr bwMode="auto">
              <a:xfrm flipV="1">
                <a:off x="1872" y="3761"/>
                <a:ext cx="115"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38" name="Line 1031"/>
              <p:cNvSpPr>
                <a:spLocks noChangeShapeType="1"/>
              </p:cNvSpPr>
              <p:nvPr/>
            </p:nvSpPr>
            <p:spPr bwMode="auto">
              <a:xfrm flipH="1" flipV="1">
                <a:off x="4973" y="3761"/>
                <a:ext cx="115"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nvGrpSpPr>
            <p:cNvPr id="122887" name="Group 1032"/>
            <p:cNvGrpSpPr>
              <a:grpSpLocks/>
            </p:cNvGrpSpPr>
            <p:nvPr/>
          </p:nvGrpSpPr>
          <p:grpSpPr bwMode="auto">
            <a:xfrm>
              <a:off x="2132" y="3408"/>
              <a:ext cx="3235" cy="369"/>
              <a:chOff x="1987" y="3392"/>
              <a:chExt cx="2986" cy="369"/>
            </a:xfrm>
          </p:grpSpPr>
          <p:sp>
            <p:nvSpPr>
              <p:cNvPr id="122933" name="Text Box 1033"/>
              <p:cNvSpPr txBox="1">
                <a:spLocks noChangeArrowheads="1"/>
              </p:cNvSpPr>
              <p:nvPr/>
            </p:nvSpPr>
            <p:spPr bwMode="auto">
              <a:xfrm>
                <a:off x="1987" y="3515"/>
                <a:ext cx="2986" cy="246"/>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b="1">
                    <a:latin typeface="Times New Roman" pitchFamily="18" charset="0"/>
                    <a:ea typeface="Nazanin"/>
                    <a:cs typeface="B Lotus" pitchFamily="2" charset="-78"/>
                  </a:rPr>
                  <a:t>Contract </a:t>
                </a:r>
              </a:p>
            </p:txBody>
          </p:sp>
          <p:sp>
            <p:nvSpPr>
              <p:cNvPr id="122934" name="Line 1034"/>
              <p:cNvSpPr>
                <a:spLocks noChangeShapeType="1"/>
              </p:cNvSpPr>
              <p:nvPr/>
            </p:nvSpPr>
            <p:spPr bwMode="auto">
              <a:xfrm flipV="1">
                <a:off x="1987" y="3392"/>
                <a:ext cx="114"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sp>
            <p:nvSpPr>
              <p:cNvPr id="122935" name="Line 1035"/>
              <p:cNvSpPr>
                <a:spLocks noChangeShapeType="1"/>
              </p:cNvSpPr>
              <p:nvPr/>
            </p:nvSpPr>
            <p:spPr bwMode="auto">
              <a:xfrm flipH="1" flipV="1">
                <a:off x="4859" y="3392"/>
                <a:ext cx="114"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grpSp>
        <p:grpSp>
          <p:nvGrpSpPr>
            <p:cNvPr id="122888" name="Group 1036"/>
            <p:cNvGrpSpPr>
              <a:grpSpLocks/>
            </p:cNvGrpSpPr>
            <p:nvPr/>
          </p:nvGrpSpPr>
          <p:grpSpPr bwMode="auto">
            <a:xfrm>
              <a:off x="2276" y="3024"/>
              <a:ext cx="2988" cy="368"/>
              <a:chOff x="2101" y="3024"/>
              <a:chExt cx="2758" cy="368"/>
            </a:xfrm>
          </p:grpSpPr>
          <p:sp>
            <p:nvSpPr>
              <p:cNvPr id="122930" name="Text Box 1037"/>
              <p:cNvSpPr txBox="1">
                <a:spLocks noChangeArrowheads="1"/>
              </p:cNvSpPr>
              <p:nvPr/>
            </p:nvSpPr>
            <p:spPr bwMode="auto">
              <a:xfrm>
                <a:off x="2101" y="3146"/>
                <a:ext cx="2758" cy="246"/>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1600" b="1">
                    <a:latin typeface="Times New Roman" pitchFamily="18" charset="0"/>
                    <a:ea typeface="Nazanin"/>
                    <a:cs typeface="B Lotus" pitchFamily="2" charset="-78"/>
                  </a:rPr>
                  <a:t>Document Review</a:t>
                </a:r>
              </a:p>
            </p:txBody>
          </p:sp>
          <p:sp>
            <p:nvSpPr>
              <p:cNvPr id="122931" name="Line 1038"/>
              <p:cNvSpPr>
                <a:spLocks noChangeShapeType="1"/>
              </p:cNvSpPr>
              <p:nvPr/>
            </p:nvSpPr>
            <p:spPr bwMode="auto">
              <a:xfrm flipV="1">
                <a:off x="2101" y="3024"/>
                <a:ext cx="116" cy="122"/>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32" name="Line 1039"/>
              <p:cNvSpPr>
                <a:spLocks noChangeShapeType="1"/>
              </p:cNvSpPr>
              <p:nvPr/>
            </p:nvSpPr>
            <p:spPr bwMode="auto">
              <a:xfrm flipH="1" flipV="1">
                <a:off x="4743" y="3024"/>
                <a:ext cx="116" cy="122"/>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nvGrpSpPr>
            <p:cNvPr id="122889" name="Group 1040"/>
            <p:cNvGrpSpPr>
              <a:grpSpLocks/>
            </p:cNvGrpSpPr>
            <p:nvPr/>
          </p:nvGrpSpPr>
          <p:grpSpPr bwMode="auto">
            <a:xfrm>
              <a:off x="2402" y="2656"/>
              <a:ext cx="2736" cy="368"/>
              <a:chOff x="2217" y="2656"/>
              <a:chExt cx="2526" cy="368"/>
            </a:xfrm>
          </p:grpSpPr>
          <p:sp>
            <p:nvSpPr>
              <p:cNvPr id="122927" name="Text Box 1041"/>
              <p:cNvSpPr txBox="1">
                <a:spLocks noChangeArrowheads="1"/>
              </p:cNvSpPr>
              <p:nvPr/>
            </p:nvSpPr>
            <p:spPr bwMode="auto">
              <a:xfrm>
                <a:off x="2217" y="2777"/>
                <a:ext cx="2526" cy="247"/>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en-US" b="1">
                    <a:latin typeface="Times New Roman" pitchFamily="18" charset="0"/>
                    <a:ea typeface="Nazanin"/>
                    <a:cs typeface="B Lotus" pitchFamily="2" charset="-78"/>
                  </a:rPr>
                  <a:t> </a:t>
                </a:r>
                <a:r>
                  <a:rPr lang="en-US" altLang="ar-SA" b="1">
                    <a:latin typeface="Times New Roman" pitchFamily="18" charset="0"/>
                    <a:ea typeface="Nazanin"/>
                    <a:cs typeface="B Lotus" pitchFamily="2" charset="-78"/>
                  </a:rPr>
                  <a:t>Pre -Assessment</a:t>
                </a:r>
                <a:r>
                  <a:rPr lang="en-US" altLang="ar-SA" sz="1200" b="1">
                    <a:latin typeface="Times New Roman" pitchFamily="18" charset="0"/>
                    <a:ea typeface="Nazanin"/>
                    <a:cs typeface="B Lotus" pitchFamily="2" charset="-78"/>
                  </a:rPr>
                  <a:t>  (Optional)</a:t>
                </a:r>
                <a:r>
                  <a:rPr lang="en-US" altLang="ar-SA" sz="1400" b="1">
                    <a:latin typeface="Times New Roman" pitchFamily="18" charset="0"/>
                    <a:ea typeface="Nazanin"/>
                    <a:cs typeface="B Lotus" pitchFamily="2" charset="-78"/>
                  </a:rPr>
                  <a:t> </a:t>
                </a:r>
              </a:p>
            </p:txBody>
          </p:sp>
          <p:sp>
            <p:nvSpPr>
              <p:cNvPr id="122928" name="Line 1042"/>
              <p:cNvSpPr>
                <a:spLocks noChangeShapeType="1"/>
              </p:cNvSpPr>
              <p:nvPr/>
            </p:nvSpPr>
            <p:spPr bwMode="auto">
              <a:xfrm flipV="1">
                <a:off x="2217" y="2656"/>
                <a:ext cx="114" cy="121"/>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29" name="Line 1043"/>
              <p:cNvSpPr>
                <a:spLocks noChangeShapeType="1"/>
              </p:cNvSpPr>
              <p:nvPr/>
            </p:nvSpPr>
            <p:spPr bwMode="auto">
              <a:xfrm flipH="1" flipV="1">
                <a:off x="4629" y="2656"/>
                <a:ext cx="114" cy="121"/>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nvGrpSpPr>
            <p:cNvPr id="122890" name="Group 1044"/>
            <p:cNvGrpSpPr>
              <a:grpSpLocks/>
            </p:cNvGrpSpPr>
            <p:nvPr/>
          </p:nvGrpSpPr>
          <p:grpSpPr bwMode="auto">
            <a:xfrm>
              <a:off x="2525" y="2287"/>
              <a:ext cx="2491" cy="368"/>
              <a:chOff x="2331" y="2287"/>
              <a:chExt cx="2299" cy="368"/>
            </a:xfrm>
          </p:grpSpPr>
          <p:sp>
            <p:nvSpPr>
              <p:cNvPr id="122924" name="Text Box 1045"/>
              <p:cNvSpPr txBox="1">
                <a:spLocks noChangeArrowheads="1"/>
              </p:cNvSpPr>
              <p:nvPr/>
            </p:nvSpPr>
            <p:spPr bwMode="auto">
              <a:xfrm>
                <a:off x="2333" y="2408"/>
                <a:ext cx="2297" cy="247"/>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b="1">
                    <a:latin typeface="Times New Roman" pitchFamily="18" charset="0"/>
                    <a:ea typeface="Nazanin"/>
                    <a:cs typeface="B Lotus" pitchFamily="2" charset="-78"/>
                  </a:rPr>
                  <a:t>Registration Audit </a:t>
                </a:r>
              </a:p>
            </p:txBody>
          </p:sp>
          <p:sp>
            <p:nvSpPr>
              <p:cNvPr id="122925" name="Line 1046"/>
              <p:cNvSpPr>
                <a:spLocks noChangeShapeType="1"/>
              </p:cNvSpPr>
              <p:nvPr/>
            </p:nvSpPr>
            <p:spPr bwMode="auto">
              <a:xfrm flipV="1">
                <a:off x="2331" y="2287"/>
                <a:ext cx="115"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26" name="Line 1047"/>
              <p:cNvSpPr>
                <a:spLocks noChangeShapeType="1"/>
              </p:cNvSpPr>
              <p:nvPr/>
            </p:nvSpPr>
            <p:spPr bwMode="auto">
              <a:xfrm flipH="1" flipV="1">
                <a:off x="4514" y="2287"/>
                <a:ext cx="115"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nvGrpSpPr>
            <p:cNvPr id="122891" name="Group 1048"/>
            <p:cNvGrpSpPr>
              <a:grpSpLocks/>
            </p:cNvGrpSpPr>
            <p:nvPr/>
          </p:nvGrpSpPr>
          <p:grpSpPr bwMode="auto">
            <a:xfrm>
              <a:off x="2650" y="1918"/>
              <a:ext cx="2240" cy="369"/>
              <a:chOff x="2446" y="1918"/>
              <a:chExt cx="2068" cy="369"/>
            </a:xfrm>
          </p:grpSpPr>
          <p:sp>
            <p:nvSpPr>
              <p:cNvPr id="122921" name="Text Box 1049"/>
              <p:cNvSpPr txBox="1">
                <a:spLocks noChangeArrowheads="1"/>
              </p:cNvSpPr>
              <p:nvPr/>
            </p:nvSpPr>
            <p:spPr bwMode="auto">
              <a:xfrm>
                <a:off x="2446" y="2041"/>
                <a:ext cx="2068" cy="246"/>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1600" b="1">
                    <a:latin typeface="Times New Roman" pitchFamily="18" charset="0"/>
                    <a:ea typeface="Nazanin"/>
                    <a:cs typeface="B Lotus" pitchFamily="2" charset="-78"/>
                  </a:rPr>
                  <a:t>Nonconformities Disposal </a:t>
                </a:r>
                <a:r>
                  <a:rPr lang="en-US" altLang="ar-SA" sz="1000">
                    <a:latin typeface="Times New Roman" pitchFamily="18" charset="0"/>
                    <a:ea typeface="Nazanin"/>
                    <a:cs typeface="B Lotus" pitchFamily="2" charset="-78"/>
                  </a:rPr>
                  <a:t>(If Applicable) </a:t>
                </a:r>
              </a:p>
            </p:txBody>
          </p:sp>
          <p:sp>
            <p:nvSpPr>
              <p:cNvPr id="122922" name="Line 1050"/>
              <p:cNvSpPr>
                <a:spLocks noChangeShapeType="1"/>
              </p:cNvSpPr>
              <p:nvPr/>
            </p:nvSpPr>
            <p:spPr bwMode="auto">
              <a:xfrm flipV="1">
                <a:off x="2446" y="1918"/>
                <a:ext cx="116"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sp>
            <p:nvSpPr>
              <p:cNvPr id="122923" name="Line 1051"/>
              <p:cNvSpPr>
                <a:spLocks noChangeShapeType="1"/>
              </p:cNvSpPr>
              <p:nvPr/>
            </p:nvSpPr>
            <p:spPr bwMode="auto">
              <a:xfrm flipH="1" flipV="1">
                <a:off x="4398" y="1918"/>
                <a:ext cx="116" cy="12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grpSp>
        <p:grpSp>
          <p:nvGrpSpPr>
            <p:cNvPr id="122892" name="Group 1052"/>
            <p:cNvGrpSpPr>
              <a:grpSpLocks/>
            </p:cNvGrpSpPr>
            <p:nvPr/>
          </p:nvGrpSpPr>
          <p:grpSpPr bwMode="auto">
            <a:xfrm>
              <a:off x="2776" y="1548"/>
              <a:ext cx="2008" cy="370"/>
              <a:chOff x="2562" y="1548"/>
              <a:chExt cx="1854" cy="370"/>
            </a:xfrm>
          </p:grpSpPr>
          <p:sp>
            <p:nvSpPr>
              <p:cNvPr id="122918" name="Text Box 1053"/>
              <p:cNvSpPr txBox="1">
                <a:spLocks noChangeArrowheads="1"/>
              </p:cNvSpPr>
              <p:nvPr/>
            </p:nvSpPr>
            <p:spPr bwMode="auto">
              <a:xfrm>
                <a:off x="2562" y="1672"/>
                <a:ext cx="1854" cy="246"/>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sz="1500" b="1">
                    <a:latin typeface="Times New Roman" pitchFamily="18" charset="0"/>
                    <a:ea typeface="Nazanin"/>
                    <a:cs typeface="B Lotus" pitchFamily="2" charset="-78"/>
                  </a:rPr>
                  <a:t>Approval  by Registration Board </a:t>
                </a:r>
              </a:p>
            </p:txBody>
          </p:sp>
          <p:sp>
            <p:nvSpPr>
              <p:cNvPr id="122919" name="Line 1054"/>
              <p:cNvSpPr>
                <a:spLocks noChangeShapeType="1"/>
              </p:cNvSpPr>
              <p:nvPr/>
            </p:nvSpPr>
            <p:spPr bwMode="auto">
              <a:xfrm flipH="1" flipV="1">
                <a:off x="4284" y="1548"/>
                <a:ext cx="114" cy="124"/>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sp>
            <p:nvSpPr>
              <p:cNvPr id="122920" name="Line 1055"/>
              <p:cNvSpPr>
                <a:spLocks noChangeShapeType="1"/>
              </p:cNvSpPr>
              <p:nvPr/>
            </p:nvSpPr>
            <p:spPr bwMode="auto">
              <a:xfrm flipV="1">
                <a:off x="2562" y="1548"/>
                <a:ext cx="114" cy="124"/>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nchor="ctr" anchorCtr="1"/>
              <a:lstStyle/>
              <a:p>
                <a:endParaRPr lang="en-US"/>
              </a:p>
            </p:txBody>
          </p:sp>
        </p:grpSp>
        <p:grpSp>
          <p:nvGrpSpPr>
            <p:cNvPr id="122893" name="Group 1056"/>
            <p:cNvGrpSpPr>
              <a:grpSpLocks/>
            </p:cNvGrpSpPr>
            <p:nvPr/>
          </p:nvGrpSpPr>
          <p:grpSpPr bwMode="auto">
            <a:xfrm>
              <a:off x="2898" y="1200"/>
              <a:ext cx="1743" cy="348"/>
              <a:chOff x="2675" y="1200"/>
              <a:chExt cx="1609" cy="348"/>
            </a:xfrm>
          </p:grpSpPr>
          <p:sp>
            <p:nvSpPr>
              <p:cNvPr id="122914" name="Text Box 1057"/>
              <p:cNvSpPr txBox="1">
                <a:spLocks noChangeArrowheads="1"/>
              </p:cNvSpPr>
              <p:nvPr/>
            </p:nvSpPr>
            <p:spPr bwMode="auto">
              <a:xfrm>
                <a:off x="2676" y="1303"/>
                <a:ext cx="1608" cy="245"/>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b="1">
                    <a:latin typeface="Times New Roman" pitchFamily="18" charset="0"/>
                    <a:ea typeface="Nazanin"/>
                    <a:cs typeface="B Lotus" pitchFamily="2" charset="-78"/>
                  </a:rPr>
                  <a:t>Certificate Issue</a:t>
                </a:r>
              </a:p>
            </p:txBody>
          </p:sp>
          <p:sp>
            <p:nvSpPr>
              <p:cNvPr id="122915" name="Line 1058"/>
              <p:cNvSpPr>
                <a:spLocks noChangeShapeType="1"/>
              </p:cNvSpPr>
              <p:nvPr/>
            </p:nvSpPr>
            <p:spPr bwMode="auto">
              <a:xfrm flipV="1">
                <a:off x="2675" y="1201"/>
                <a:ext cx="87" cy="101"/>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16" name="Line 1059"/>
              <p:cNvSpPr>
                <a:spLocks noChangeShapeType="1"/>
              </p:cNvSpPr>
              <p:nvPr/>
            </p:nvSpPr>
            <p:spPr bwMode="auto">
              <a:xfrm flipH="1" flipV="1">
                <a:off x="4194" y="1204"/>
                <a:ext cx="89" cy="99"/>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122917" name="Freeform 1060"/>
              <p:cNvSpPr>
                <a:spLocks/>
              </p:cNvSpPr>
              <p:nvPr/>
            </p:nvSpPr>
            <p:spPr bwMode="auto">
              <a:xfrm>
                <a:off x="2755" y="1200"/>
                <a:ext cx="1445" cy="1"/>
              </a:xfrm>
              <a:custGeom>
                <a:avLst/>
                <a:gdLst>
                  <a:gd name="T0" fmla="*/ 0 w 1445"/>
                  <a:gd name="T1" fmla="*/ 0 h 1"/>
                  <a:gd name="T2" fmla="*/ 1445 w 1445"/>
                  <a:gd name="T3" fmla="*/ 0 h 1"/>
                  <a:gd name="T4" fmla="*/ 0 60000 65536"/>
                  <a:gd name="T5" fmla="*/ 0 60000 65536"/>
                  <a:gd name="T6" fmla="*/ 0 w 1445"/>
                  <a:gd name="T7" fmla="*/ 0 h 1"/>
                  <a:gd name="T8" fmla="*/ 1445 w 1445"/>
                  <a:gd name="T9" fmla="*/ 1 h 1"/>
                </a:gdLst>
                <a:ahLst/>
                <a:cxnLst>
                  <a:cxn ang="T4">
                    <a:pos x="T0" y="T1"/>
                  </a:cxn>
                  <a:cxn ang="T5">
                    <a:pos x="T2" y="T3"/>
                  </a:cxn>
                </a:cxnLst>
                <a:rect l="T6" t="T7" r="T8" b="T9"/>
                <a:pathLst>
                  <a:path w="1445" h="1">
                    <a:moveTo>
                      <a:pt x="0" y="0"/>
                    </a:moveTo>
                    <a:lnTo>
                      <a:pt x="1445" y="0"/>
                    </a:lnTo>
                  </a:path>
                </a:pathLst>
              </a:cu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grpSp>
        <p:sp>
          <p:nvSpPr>
            <p:cNvPr id="122894" name="Text Box 1061"/>
            <p:cNvSpPr txBox="1">
              <a:spLocks noChangeArrowheads="1"/>
            </p:cNvSpPr>
            <p:nvPr/>
          </p:nvSpPr>
          <p:spPr bwMode="auto">
            <a:xfrm>
              <a:off x="2392" y="624"/>
              <a:ext cx="2652" cy="389"/>
            </a:xfrm>
            <a:prstGeom prst="rect">
              <a:avLst/>
            </a:prstGeom>
            <a:gradFill rotWithShape="0">
              <a:gsLst>
                <a:gs pos="0">
                  <a:srgbClr val="FFFFFF"/>
                </a:gs>
                <a:gs pos="100000">
                  <a:srgbClr val="D1D1D1"/>
                </a:gs>
              </a:gsLst>
              <a:lin ang="5400000" scaled="1"/>
            </a:gradFill>
            <a:ln w="9525">
              <a:solidFill>
                <a:srgbClr val="000000"/>
              </a:solidFill>
              <a:miter lim="800000"/>
              <a:headEnd/>
              <a:tailEnd/>
            </a:ln>
          </p:spPr>
          <p:txBody>
            <a:bodyPr anchor="ctr" anchorCtr="1"/>
            <a:lstStyle>
              <a:lvl1pPr eaLnBrk="0" hangingPunct="0">
                <a:defRPr sz="1900">
                  <a:solidFill>
                    <a:schemeClr val="tx1"/>
                  </a:solidFill>
                  <a:latin typeface="Arial" pitchFamily="34" charset="0"/>
                </a:defRPr>
              </a:lvl1pPr>
              <a:lvl2pPr marL="742950" indent="-285750" eaLnBrk="0" hangingPunct="0">
                <a:defRPr sz="1900">
                  <a:solidFill>
                    <a:schemeClr val="tx1"/>
                  </a:solidFill>
                  <a:latin typeface="Arial" pitchFamily="34" charset="0"/>
                </a:defRPr>
              </a:lvl2pPr>
              <a:lvl3pPr marL="1143000" indent="-228600" eaLnBrk="0" hangingPunct="0">
                <a:defRPr sz="1900">
                  <a:solidFill>
                    <a:schemeClr val="tx1"/>
                  </a:solidFill>
                  <a:latin typeface="Arial" pitchFamily="34" charset="0"/>
                </a:defRPr>
              </a:lvl3pPr>
              <a:lvl4pPr marL="1600200" indent="-228600" eaLnBrk="0" hangingPunct="0">
                <a:defRPr sz="1900">
                  <a:solidFill>
                    <a:schemeClr val="tx1"/>
                  </a:solidFill>
                  <a:latin typeface="Arial" pitchFamily="34" charset="0"/>
                </a:defRPr>
              </a:lvl4pPr>
              <a:lvl5pPr marL="2057400" indent="-228600" eaLnBrk="0" hangingPunct="0">
                <a:defRPr sz="1900">
                  <a:solidFill>
                    <a:schemeClr val="tx1"/>
                  </a:solidFill>
                  <a:latin typeface="Arial" pitchFamily="34" charset="0"/>
                </a:defRPr>
              </a:lvl5pPr>
              <a:lvl6pPr marL="2514600" indent="-228600" eaLnBrk="0" fontAlgn="base" hangingPunct="0">
                <a:spcBef>
                  <a:spcPct val="0"/>
                </a:spcBef>
                <a:spcAft>
                  <a:spcPct val="0"/>
                </a:spcAft>
                <a:defRPr sz="1900">
                  <a:solidFill>
                    <a:schemeClr val="tx1"/>
                  </a:solidFill>
                  <a:latin typeface="Arial" pitchFamily="34" charset="0"/>
                </a:defRPr>
              </a:lvl6pPr>
              <a:lvl7pPr marL="2971800" indent="-228600" eaLnBrk="0" fontAlgn="base" hangingPunct="0">
                <a:spcBef>
                  <a:spcPct val="0"/>
                </a:spcBef>
                <a:spcAft>
                  <a:spcPct val="0"/>
                </a:spcAft>
                <a:defRPr sz="1900">
                  <a:solidFill>
                    <a:schemeClr val="tx1"/>
                  </a:solidFill>
                  <a:latin typeface="Arial" pitchFamily="34" charset="0"/>
                </a:defRPr>
              </a:lvl7pPr>
              <a:lvl8pPr marL="3429000" indent="-228600" eaLnBrk="0" fontAlgn="base" hangingPunct="0">
                <a:spcBef>
                  <a:spcPct val="0"/>
                </a:spcBef>
                <a:spcAft>
                  <a:spcPct val="0"/>
                </a:spcAft>
                <a:defRPr sz="1900">
                  <a:solidFill>
                    <a:schemeClr val="tx1"/>
                  </a:solidFill>
                  <a:latin typeface="Arial" pitchFamily="34" charset="0"/>
                </a:defRPr>
              </a:lvl8pPr>
              <a:lvl9pPr marL="3886200" indent="-228600" eaLnBrk="0" fontAlgn="base" hangingPunct="0">
                <a:spcBef>
                  <a:spcPct val="0"/>
                </a:spcBef>
                <a:spcAft>
                  <a:spcPct val="0"/>
                </a:spcAft>
                <a:defRPr sz="1900">
                  <a:solidFill>
                    <a:schemeClr val="tx1"/>
                  </a:solidFill>
                  <a:latin typeface="Arial" pitchFamily="34" charset="0"/>
                </a:defRPr>
              </a:lvl9pPr>
            </a:lstStyle>
            <a:p>
              <a:pPr algn="ctr"/>
              <a:r>
                <a:rPr lang="en-US" altLang="ar-SA" b="1">
                  <a:latin typeface="Times New Roman" pitchFamily="18" charset="0"/>
                  <a:ea typeface="Nazanin"/>
                  <a:cs typeface="B Lotus" pitchFamily="2" charset="-78"/>
                </a:rPr>
                <a:t>Surveillance Audits</a:t>
              </a:r>
              <a:endParaRPr lang="en-US" altLang="ar-SA" sz="1200">
                <a:latin typeface="Times New Roman" pitchFamily="18" charset="0"/>
                <a:ea typeface="Nazanin"/>
                <a:cs typeface="B Lotus" pitchFamily="2" charset="-78"/>
              </a:endParaRPr>
            </a:p>
          </p:txBody>
        </p:sp>
        <p:grpSp>
          <p:nvGrpSpPr>
            <p:cNvPr id="122895" name="Group 1062"/>
            <p:cNvGrpSpPr>
              <a:grpSpLocks/>
            </p:cNvGrpSpPr>
            <p:nvPr/>
          </p:nvGrpSpPr>
          <p:grpSpPr bwMode="auto">
            <a:xfrm>
              <a:off x="936" y="2448"/>
              <a:ext cx="932" cy="529"/>
              <a:chOff x="864" y="3359"/>
              <a:chExt cx="860" cy="529"/>
            </a:xfrm>
          </p:grpSpPr>
          <p:sp>
            <p:nvSpPr>
              <p:cNvPr id="122912" name="AutoShape 1063"/>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13" name="AutoShape 1064"/>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grpSp>
          <p:nvGrpSpPr>
            <p:cNvPr id="122896" name="Group 1065"/>
            <p:cNvGrpSpPr>
              <a:grpSpLocks/>
            </p:cNvGrpSpPr>
            <p:nvPr/>
          </p:nvGrpSpPr>
          <p:grpSpPr bwMode="auto">
            <a:xfrm>
              <a:off x="936" y="2928"/>
              <a:ext cx="932" cy="529"/>
              <a:chOff x="864" y="3359"/>
              <a:chExt cx="860" cy="529"/>
            </a:xfrm>
          </p:grpSpPr>
          <p:sp>
            <p:nvSpPr>
              <p:cNvPr id="122910" name="AutoShape 1066"/>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11" name="AutoShape 1067"/>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grpSp>
          <p:nvGrpSpPr>
            <p:cNvPr id="122897" name="Group 1068"/>
            <p:cNvGrpSpPr>
              <a:grpSpLocks/>
            </p:cNvGrpSpPr>
            <p:nvPr/>
          </p:nvGrpSpPr>
          <p:grpSpPr bwMode="auto">
            <a:xfrm>
              <a:off x="936" y="3408"/>
              <a:ext cx="932" cy="529"/>
              <a:chOff x="864" y="3359"/>
              <a:chExt cx="860" cy="529"/>
            </a:xfrm>
          </p:grpSpPr>
          <p:sp>
            <p:nvSpPr>
              <p:cNvPr id="122908" name="AutoShape 1069"/>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09" name="AutoShape 1070"/>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grpSp>
          <p:nvGrpSpPr>
            <p:cNvPr id="122898" name="Group 1071"/>
            <p:cNvGrpSpPr>
              <a:grpSpLocks/>
            </p:cNvGrpSpPr>
            <p:nvPr/>
          </p:nvGrpSpPr>
          <p:grpSpPr bwMode="auto">
            <a:xfrm>
              <a:off x="936" y="1968"/>
              <a:ext cx="932" cy="529"/>
              <a:chOff x="864" y="3359"/>
              <a:chExt cx="860" cy="529"/>
            </a:xfrm>
          </p:grpSpPr>
          <p:sp>
            <p:nvSpPr>
              <p:cNvPr id="122906" name="AutoShape 1072"/>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07" name="AutoShape 1073"/>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grpSp>
          <p:nvGrpSpPr>
            <p:cNvPr id="122899" name="Group 1074"/>
            <p:cNvGrpSpPr>
              <a:grpSpLocks/>
            </p:cNvGrpSpPr>
            <p:nvPr/>
          </p:nvGrpSpPr>
          <p:grpSpPr bwMode="auto">
            <a:xfrm>
              <a:off x="936" y="1488"/>
              <a:ext cx="932" cy="529"/>
              <a:chOff x="864" y="3359"/>
              <a:chExt cx="860" cy="529"/>
            </a:xfrm>
          </p:grpSpPr>
          <p:sp>
            <p:nvSpPr>
              <p:cNvPr id="122904" name="AutoShape 1075"/>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05" name="AutoShape 1076"/>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grpSp>
          <p:nvGrpSpPr>
            <p:cNvPr id="122900" name="Group 1077"/>
            <p:cNvGrpSpPr>
              <a:grpSpLocks/>
            </p:cNvGrpSpPr>
            <p:nvPr/>
          </p:nvGrpSpPr>
          <p:grpSpPr bwMode="auto">
            <a:xfrm>
              <a:off x="936" y="1008"/>
              <a:ext cx="932" cy="529"/>
              <a:chOff x="864" y="3359"/>
              <a:chExt cx="860" cy="529"/>
            </a:xfrm>
          </p:grpSpPr>
          <p:sp>
            <p:nvSpPr>
              <p:cNvPr id="122902" name="AutoShape 1078"/>
              <p:cNvSpPr>
                <a:spLocks noChangeArrowheads="1"/>
              </p:cNvSpPr>
              <p:nvPr/>
            </p:nvSpPr>
            <p:spPr bwMode="auto">
              <a:xfrm flipV="1">
                <a:off x="864" y="3552"/>
                <a:ext cx="384" cy="336"/>
              </a:xfrm>
              <a:prstGeom prst="curvedRightArrow">
                <a:avLst>
                  <a:gd name="adj1" fmla="val 27079"/>
                  <a:gd name="adj2" fmla="val 46875"/>
                  <a:gd name="adj3" fmla="val 5343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sp>
            <p:nvSpPr>
              <p:cNvPr id="122903" name="AutoShape 1079"/>
              <p:cNvSpPr>
                <a:spLocks noChangeArrowheads="1"/>
              </p:cNvSpPr>
              <p:nvPr/>
            </p:nvSpPr>
            <p:spPr bwMode="auto">
              <a:xfrm rot="-10687159">
                <a:off x="1391" y="3359"/>
                <a:ext cx="333" cy="385"/>
              </a:xfrm>
              <a:prstGeom prst="curvedRightArrow">
                <a:avLst>
                  <a:gd name="adj1" fmla="val 31307"/>
                  <a:gd name="adj2" fmla="val 54195"/>
                  <a:gd name="adj3" fmla="val 46759"/>
                </a:avLst>
              </a:prstGeom>
              <a:solidFill>
                <a:schemeClr val="accent1"/>
              </a:solidFill>
              <a:ln w="9525">
                <a:solidFill>
                  <a:schemeClr val="tx1"/>
                </a:solidFill>
                <a:miter lim="800000"/>
                <a:headEnd/>
                <a:tailEnd/>
              </a:ln>
            </p:spPr>
            <p:txBody>
              <a:bodyPr wrap="none" anchor="ctr"/>
              <a:lstStyle/>
              <a:p>
                <a:endParaRPr lang="en-US">
                  <a:cs typeface="B Lotus" pitchFamily="2" charset="-78"/>
                </a:endParaRPr>
              </a:p>
            </p:txBody>
          </p:sp>
        </p:grpSp>
        <p:sp>
          <p:nvSpPr>
            <p:cNvPr id="122901" name="WordArt 1080"/>
            <p:cNvSpPr>
              <a:spLocks noChangeArrowheads="1" noChangeShapeType="1" noTextEdit="1"/>
            </p:cNvSpPr>
            <p:nvPr/>
          </p:nvSpPr>
          <p:spPr bwMode="auto">
            <a:xfrm rot="5400000">
              <a:off x="-971" y="2250"/>
              <a:ext cx="3073" cy="300"/>
            </a:xfrm>
            <a:prstGeom prst="rect">
              <a:avLst/>
            </a:prstGeom>
          </p:spPr>
          <p:txBody>
            <a:bodyPr vert="wordArtVert" wrap="none" fromWordArt="1">
              <a:prstTxWarp prst="textPlain">
                <a:avLst>
                  <a:gd name="adj" fmla="val 50000"/>
                </a:avLst>
              </a:prstTxWarp>
            </a:bodyPr>
            <a:lstStyle/>
            <a:p>
              <a:pPr algn="ctr" fontAlgn="auto"/>
              <a:r>
                <a:rPr lang="en-US" sz="2400" kern="10">
                  <a:ln w="9525">
                    <a:solidFill>
                      <a:srgbClr val="00CC00"/>
                    </a:solidFill>
                    <a:round/>
                    <a:headEnd/>
                    <a:tailEnd/>
                  </a:ln>
                  <a:solidFill>
                    <a:schemeClr val="bg1"/>
                  </a:solidFill>
                  <a:latin typeface="Times New Roman"/>
                  <a:cs typeface="Times New Roman"/>
                </a:rPr>
                <a:t>Continuos Improvement </a:t>
              </a:r>
            </a:p>
          </p:txBody>
        </p:sp>
      </p:grpSp>
      <p:sp>
        <p:nvSpPr>
          <p:cNvPr id="122883" name="Rectangle 1081"/>
          <p:cNvSpPr>
            <a:spLocks noChangeArrowheads="1"/>
          </p:cNvSpPr>
          <p:nvPr/>
        </p:nvSpPr>
        <p:spPr bwMode="auto">
          <a:xfrm>
            <a:off x="1911350" y="152400"/>
            <a:ext cx="6877050" cy="1046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ctr" rtl="1" eaLnBrk="0" hangingPunct="0"/>
            <a:r>
              <a:rPr lang="ar-SA" altLang="en-US" sz="2400" b="1">
                <a:latin typeface="Times New Roman" pitchFamily="18" charset="0"/>
                <a:cs typeface="B Lotus" pitchFamily="2" charset="-78"/>
              </a:rPr>
              <a:t> </a:t>
            </a:r>
            <a:r>
              <a:rPr lang="ar-SA" altLang="en-US" sz="4000" b="1">
                <a:solidFill>
                  <a:srgbClr val="FF9900"/>
                </a:solidFill>
                <a:latin typeface="Times New Roman" pitchFamily="18" charset="0"/>
                <a:cs typeface="B Lotus" pitchFamily="2" charset="-78"/>
              </a:rPr>
              <a:t>مراحل اخذ گواهينامه </a:t>
            </a:r>
            <a:r>
              <a:rPr lang="en-US" altLang="ar-SA" sz="4000" b="1">
                <a:solidFill>
                  <a:srgbClr val="FF9900"/>
                </a:solidFill>
                <a:latin typeface="Times New Roman" pitchFamily="18" charset="0"/>
                <a:cs typeface="B Lotus" pitchFamily="2" charset="-78"/>
              </a:rPr>
              <a:t>ISO 9000</a:t>
            </a:r>
            <a:r>
              <a:rPr lang="ar-SA" altLang="ar-SA" sz="2400" b="1">
                <a:latin typeface="Times New Roman" pitchFamily="18" charset="0"/>
                <a:cs typeface="B Lotus" pitchFamily="2" charset="-78"/>
              </a:rPr>
              <a:t/>
            </a:r>
            <a:br>
              <a:rPr lang="ar-SA" altLang="ar-SA" sz="2400" b="1">
                <a:latin typeface="Times New Roman" pitchFamily="18" charset="0"/>
                <a:cs typeface="B Lotus" pitchFamily="2" charset="-78"/>
              </a:rPr>
            </a:br>
            <a:endParaRPr lang="ar-SA" altLang="ar-SA" sz="2400" b="1">
              <a:latin typeface="Times New Roman" pitchFamily="18" charset="0"/>
              <a:cs typeface="B Lotus" pitchFamily="2" charset="-78"/>
            </a:endParaRPr>
          </a:p>
        </p:txBody>
      </p:sp>
    </p:spTree>
  </p:cSld>
  <p:clrMapOvr>
    <a:masterClrMapping/>
  </p:clrMapOvr>
  <p:transition>
    <p:strips/>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9" descr="system-failure.jpg"/>
          <p:cNvPicPr>
            <a:picLocks noChangeAspect="1"/>
          </p:cNvPicPr>
          <p:nvPr/>
        </p:nvPicPr>
        <p:blipFill>
          <a:blip r:embed="rId3">
            <a:lum bright="-48000" contrast="28000"/>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3907" name="Rectangle 6"/>
          <p:cNvSpPr>
            <a:spLocks noChangeArrowheads="1"/>
          </p:cNvSpPr>
          <p:nvPr/>
        </p:nvSpPr>
        <p:spPr bwMode="auto">
          <a:xfrm>
            <a:off x="2209800" y="304800"/>
            <a:ext cx="4572000"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eaLnBrk="0" hangingPunct="0"/>
            <a:r>
              <a:rPr lang="ar-SA" altLang="en-US" sz="3200" b="1">
                <a:solidFill>
                  <a:schemeClr val="bg1"/>
                </a:solidFill>
                <a:latin typeface="IranSystem1"/>
                <a:cs typeface="B Lotus" pitchFamily="2" charset="-78"/>
              </a:rPr>
              <a:t>علل ناكامي هاي رايج در</a:t>
            </a:r>
            <a:r>
              <a:rPr lang="en-US" altLang="en-US" sz="3200" b="1">
                <a:solidFill>
                  <a:schemeClr val="bg1"/>
                </a:solidFill>
                <a:latin typeface="IranSystem1"/>
                <a:cs typeface="B Lotus" pitchFamily="2" charset="-78"/>
              </a:rPr>
              <a:t/>
            </a:r>
            <a:br>
              <a:rPr lang="en-US" altLang="en-US" sz="3200" b="1">
                <a:solidFill>
                  <a:schemeClr val="bg1"/>
                </a:solidFill>
                <a:latin typeface="IranSystem1"/>
                <a:cs typeface="B Lotus" pitchFamily="2" charset="-78"/>
              </a:rPr>
            </a:br>
            <a:r>
              <a:rPr lang="ar-SA" altLang="en-US" sz="3200" b="1">
                <a:solidFill>
                  <a:schemeClr val="bg1"/>
                </a:solidFill>
                <a:latin typeface="IranSystem1"/>
                <a:cs typeface="B Lotus" pitchFamily="2" charset="-78"/>
              </a:rPr>
              <a:t>سيستم هاي مديريت كيفيت</a:t>
            </a:r>
            <a:r>
              <a:rPr lang="en-US" altLang="en-US">
                <a:solidFill>
                  <a:schemeClr val="bg1"/>
                </a:solidFill>
                <a:latin typeface="Times New Roman" pitchFamily="18" charset="0"/>
                <a:cs typeface="B Lotus" pitchFamily="2" charset="-78"/>
              </a:rPr>
              <a:t> </a:t>
            </a:r>
          </a:p>
        </p:txBody>
      </p:sp>
      <p:sp>
        <p:nvSpPr>
          <p:cNvPr id="120837" name="Rectangle 1027"/>
          <p:cNvSpPr>
            <a:spLocks noChangeArrowheads="1"/>
          </p:cNvSpPr>
          <p:nvPr/>
        </p:nvSpPr>
        <p:spPr bwMode="auto">
          <a:xfrm>
            <a:off x="150813" y="1143000"/>
            <a:ext cx="8840787" cy="548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lvl="1" algn="just" rtl="1" eaLnBrk="0" hangingPunct="0">
              <a:buFont typeface="Wingdings" pitchFamily="2" charset="2"/>
              <a:buChar char="ü"/>
            </a:pPr>
            <a:endParaRPr lang="en-US" altLang="en-US" sz="2600" b="1">
              <a:solidFill>
                <a:schemeClr val="bg1"/>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اعتقاد و پشتيباني مؤثر مديريت ارشد</a:t>
            </a:r>
            <a:endParaRPr lang="en-US" altLang="en-US" sz="2600" b="1">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انتخاب نماينده مديريت نامناسب</a:t>
            </a:r>
            <a:endParaRPr lang="en-US" altLang="en-US" sz="2600" b="1">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آموزش كارآ و آشنايي با خواسته هاي استاندارد</a:t>
            </a:r>
            <a:endParaRPr lang="fa-IR" altLang="en-US" sz="2600" b="1">
              <a:solidFill>
                <a:srgbClr val="FF0000"/>
              </a:solidFill>
              <a:latin typeface="Times New Roman" pitchFamily="18" charset="0"/>
              <a:cs typeface="B Lotus" pitchFamily="2" charset="-78"/>
            </a:endParaRPr>
          </a:p>
          <a:p>
            <a:pPr lvl="2" algn="just" rtl="1" eaLnBrk="0" hangingPunct="0"/>
            <a:endParaRPr lang="fa-IR" altLang="en-US" sz="2600" b="1">
              <a:solidFill>
                <a:srgbClr val="FF0000"/>
              </a:solidFill>
              <a:latin typeface="Times New Roman" pitchFamily="18" charset="0"/>
              <a:cs typeface="B Lotus" pitchFamily="2" charset="-78"/>
            </a:endParaRPr>
          </a:p>
          <a:p>
            <a:pPr lvl="2" algn="just" rtl="1" eaLnBrk="0" hangingPunct="0"/>
            <a:endParaRPr lang="en-US" altLang="en-US" sz="2600" b="1">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آشنايي و اجراي مؤثر سيستم كيفيت سازمان</a:t>
            </a:r>
            <a:endParaRPr lang="en-US" altLang="en-US" sz="2600" b="1">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مشاركت افراد سازمان در طراحي سيستم و به تبع آن عدم تسلط بر آن</a:t>
            </a:r>
            <a:endParaRPr lang="en-US" altLang="en-US" sz="2400">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400">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توجه به مدارك فني و برون سازماني و كنترل آن در سازمان</a:t>
            </a:r>
            <a:endParaRPr lang="en-US" altLang="en-US" sz="2600" b="1">
              <a:solidFill>
                <a:srgbClr val="FF0000"/>
              </a:solidFill>
              <a:latin typeface="Times New Roman" pitchFamily="18" charset="0"/>
              <a:cs typeface="B Lotus" pitchFamily="2" charset="-78"/>
            </a:endParaRPr>
          </a:p>
          <a:p>
            <a:pPr lvl="2" algn="just" rtl="1" eaLnBrk="0" hangingPunct="0">
              <a:buFont typeface="Wingdings" pitchFamily="2" charset="2"/>
              <a:buChar char="ü"/>
            </a:pPr>
            <a:r>
              <a:rPr lang="en-US" altLang="en-US" sz="2600" b="1">
                <a:solidFill>
                  <a:srgbClr val="FF0000"/>
                </a:solidFill>
                <a:latin typeface="Times New Roman" pitchFamily="18" charset="0"/>
                <a:cs typeface="B Lotus" pitchFamily="2" charset="-78"/>
              </a:rPr>
              <a:t> </a:t>
            </a:r>
            <a:r>
              <a:rPr lang="ar-SA" altLang="en-US" sz="2600" b="1">
                <a:solidFill>
                  <a:srgbClr val="FF0000"/>
                </a:solidFill>
                <a:latin typeface="Times New Roman" pitchFamily="18" charset="0"/>
                <a:cs typeface="B Lotus" pitchFamily="2" charset="-78"/>
              </a:rPr>
              <a:t>عدم توجه به سه عنصر بازنگري مديريت، مميزي داخلي و اقدامات اصلاحي و پيشگيرانه</a:t>
            </a:r>
            <a:endParaRPr lang="en-US" altLang="en-US" sz="2400">
              <a:solidFill>
                <a:srgbClr val="FF0000"/>
              </a:solidFill>
              <a:latin typeface="Times New Roman" pitchFamily="18" charset="0"/>
              <a:cs typeface="B Lotus" pitchFamily="2" charset="-78"/>
            </a:endParaRPr>
          </a:p>
        </p:txBody>
      </p:sp>
      <p:pic>
        <p:nvPicPr>
          <p:cNvPr id="123912" name="Picture 7" descr="RoyalCert-logo.png"/>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0837">
                                            <p:txEl>
                                              <p:pRg st="1" end="1"/>
                                            </p:txEl>
                                          </p:spTgt>
                                        </p:tgtEl>
                                        <p:attrNameLst>
                                          <p:attrName>style.visibility</p:attrName>
                                        </p:attrNameLst>
                                      </p:cBhvr>
                                      <p:to>
                                        <p:strVal val="visible"/>
                                      </p:to>
                                    </p:set>
                                    <p:animEffect transition="in" filter="fade">
                                      <p:cBhvr>
                                        <p:cTn id="7" dur="2000"/>
                                        <p:tgtEl>
                                          <p:spTgt spid="12083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0837">
                                            <p:txEl>
                                              <p:pRg st="1" end="1"/>
                                            </p:txEl>
                                          </p:spTgt>
                                        </p:tgtEl>
                                        <p:attrNameLst>
                                          <p:attrName>style.visibility</p:attrName>
                                        </p:attrNameLst>
                                      </p:cBhvr>
                                      <p:to>
                                        <p:strVal val="visible"/>
                                      </p:to>
                                    </p:set>
                                    <p:animEffect transition="in" filter="fade">
                                      <p:cBhvr>
                                        <p:cTn id="12" dur="2000"/>
                                        <p:tgtEl>
                                          <p:spTgt spid="120837">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0837">
                                            <p:txEl>
                                              <p:pRg st="2" end="2"/>
                                            </p:txEl>
                                          </p:spTgt>
                                        </p:tgtEl>
                                        <p:attrNameLst>
                                          <p:attrName>style.visibility</p:attrName>
                                        </p:attrNameLst>
                                      </p:cBhvr>
                                      <p:to>
                                        <p:strVal val="visible"/>
                                      </p:to>
                                    </p:set>
                                    <p:animEffect transition="in" filter="fade">
                                      <p:cBhvr>
                                        <p:cTn id="15" dur="2000"/>
                                        <p:tgtEl>
                                          <p:spTgt spid="12083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20837">
                                            <p:txEl>
                                              <p:pRg st="3" end="3"/>
                                            </p:txEl>
                                          </p:spTgt>
                                        </p:tgtEl>
                                        <p:attrNameLst>
                                          <p:attrName>style.visibility</p:attrName>
                                        </p:attrNameLst>
                                      </p:cBhvr>
                                      <p:to>
                                        <p:strVal val="visible"/>
                                      </p:to>
                                    </p:set>
                                    <p:animEffect transition="in" filter="fade">
                                      <p:cBhvr>
                                        <p:cTn id="18" dur="2000"/>
                                        <p:tgtEl>
                                          <p:spTgt spid="12083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0837">
                                            <p:txEl>
                                              <p:pRg st="6" end="6"/>
                                            </p:txEl>
                                          </p:spTgt>
                                        </p:tgtEl>
                                        <p:attrNameLst>
                                          <p:attrName>style.visibility</p:attrName>
                                        </p:attrNameLst>
                                      </p:cBhvr>
                                      <p:to>
                                        <p:strVal val="visible"/>
                                      </p:to>
                                    </p:set>
                                    <p:animEffect transition="in" filter="fade">
                                      <p:cBhvr>
                                        <p:cTn id="21" dur="2000"/>
                                        <p:tgtEl>
                                          <p:spTgt spid="120837">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0837">
                                            <p:txEl>
                                              <p:pRg st="7" end="7"/>
                                            </p:txEl>
                                          </p:spTgt>
                                        </p:tgtEl>
                                        <p:attrNameLst>
                                          <p:attrName>style.visibility</p:attrName>
                                        </p:attrNameLst>
                                      </p:cBhvr>
                                      <p:to>
                                        <p:strVal val="visible"/>
                                      </p:to>
                                    </p:set>
                                    <p:animEffect transition="in" filter="fade">
                                      <p:cBhvr>
                                        <p:cTn id="24" dur="2000"/>
                                        <p:tgtEl>
                                          <p:spTgt spid="120837">
                                            <p:txEl>
                                              <p:pRg st="7" end="7"/>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20837">
                                            <p:txEl>
                                              <p:pRg st="8" end="8"/>
                                            </p:txEl>
                                          </p:spTgt>
                                        </p:tgtEl>
                                        <p:attrNameLst>
                                          <p:attrName>style.visibility</p:attrName>
                                        </p:attrNameLst>
                                      </p:cBhvr>
                                      <p:to>
                                        <p:strVal val="visible"/>
                                      </p:to>
                                    </p:set>
                                    <p:animEffect transition="in" filter="fade">
                                      <p:cBhvr>
                                        <p:cTn id="27" dur="2000"/>
                                        <p:tgtEl>
                                          <p:spTgt spid="120837">
                                            <p:txEl>
                                              <p:pRg st="8" end="8"/>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20837">
                                            <p:txEl>
                                              <p:pRg st="9" end="9"/>
                                            </p:txEl>
                                          </p:spTgt>
                                        </p:tgtEl>
                                        <p:attrNameLst>
                                          <p:attrName>style.visibility</p:attrName>
                                        </p:attrNameLst>
                                      </p:cBhvr>
                                      <p:to>
                                        <p:strVal val="visible"/>
                                      </p:to>
                                    </p:set>
                                    <p:animEffect transition="in" filter="fade">
                                      <p:cBhvr>
                                        <p:cTn id="30" dur="2000"/>
                                        <p:tgtEl>
                                          <p:spTgt spid="12083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p:cNvSpPr>
            <a:spLocks noGrp="1"/>
          </p:cNvSpPr>
          <p:nvPr>
            <p:ph type="title"/>
          </p:nvPr>
        </p:nvSpPr>
        <p:spPr>
          <a:xfrm>
            <a:off x="533400" y="1219200"/>
            <a:ext cx="7392988" cy="76200"/>
          </a:xfrm>
        </p:spPr>
        <p:txBody>
          <a:bodyPr/>
          <a:lstStyle/>
          <a:p>
            <a:pPr eaLnBrk="1" hangingPunct="1">
              <a:defRPr/>
            </a:pPr>
            <a:r>
              <a:rPr lang="fa-IR" sz="2800" dirty="0" smtClean="0">
                <a:solidFill>
                  <a:schemeClr val="accent4"/>
                </a:solidFill>
                <a:cs typeface="B Lotus" pitchFamily="2" charset="-78"/>
              </a:rPr>
              <a:t>در آخر ضمن تشکر از حسن توجه شما دوست عزیز یاد آور میشویم :</a:t>
            </a:r>
            <a:endParaRPr lang="en-US" sz="2800" dirty="0" smtClean="0">
              <a:solidFill>
                <a:schemeClr val="accent4"/>
              </a:solidFill>
              <a:cs typeface="B Lotus" pitchFamily="2" charset="-78"/>
            </a:endParaRPr>
          </a:p>
        </p:txBody>
      </p:sp>
      <p:sp>
        <p:nvSpPr>
          <p:cNvPr id="121859" name="Content Placeholder 2"/>
          <p:cNvSpPr>
            <a:spLocks noGrp="1"/>
          </p:cNvSpPr>
          <p:nvPr>
            <p:ph idx="1"/>
          </p:nvPr>
        </p:nvSpPr>
        <p:spPr>
          <a:xfrm>
            <a:off x="457200" y="1828800"/>
            <a:ext cx="8229600" cy="4495800"/>
          </a:xfrm>
        </p:spPr>
        <p:txBody>
          <a:bodyPr/>
          <a:lstStyle/>
          <a:p>
            <a:pPr algn="r" rtl="1" eaLnBrk="1" hangingPunct="1"/>
            <a:r>
              <a:rPr lang="ar-SA" altLang="en-US" smtClean="0">
                <a:latin typeface="Times New Roman" pitchFamily="18" charset="0"/>
                <a:cs typeface="B Lotus" pitchFamily="2" charset="-78"/>
              </a:rPr>
              <a:t> تفكر استقرار سيستم مديريت كيفيت را تثبيت كنيد.</a:t>
            </a:r>
          </a:p>
          <a:p>
            <a:pPr algn="r" rtl="1" eaLnBrk="1" hangingPunct="1"/>
            <a:r>
              <a:rPr lang="ar-SA" altLang="en-US" smtClean="0">
                <a:latin typeface="Times New Roman" pitchFamily="18" charset="0"/>
                <a:cs typeface="B Lotus" pitchFamily="2" charset="-78"/>
              </a:rPr>
              <a:t> تيم راهبر را انتخاب كنيد.</a:t>
            </a:r>
          </a:p>
          <a:p>
            <a:pPr algn="r" rtl="1" eaLnBrk="1" hangingPunct="1"/>
            <a:r>
              <a:rPr lang="ar-SA" altLang="en-US" smtClean="0">
                <a:latin typeface="Times New Roman" pitchFamily="18" charset="0"/>
                <a:cs typeface="B Lotus" pitchFamily="2" charset="-78"/>
              </a:rPr>
              <a:t> آموزشهاي لازم را به اجرا بگذاريد.</a:t>
            </a:r>
          </a:p>
          <a:p>
            <a:pPr algn="r" rtl="1" eaLnBrk="1" hangingPunct="1"/>
            <a:r>
              <a:rPr lang="ar-SA" altLang="en-US" smtClean="0">
                <a:latin typeface="Times New Roman" pitchFamily="18" charset="0"/>
                <a:cs typeface="B Lotus" pitchFamily="2" charset="-78"/>
              </a:rPr>
              <a:t> يك مشاور مجرب و امين انتخاب نمائيد.</a:t>
            </a:r>
          </a:p>
          <a:p>
            <a:pPr algn="r" rtl="1" eaLnBrk="1" hangingPunct="1"/>
            <a:r>
              <a:rPr lang="ar-SA" altLang="en-US" smtClean="0">
                <a:latin typeface="Times New Roman" pitchFamily="18" charset="0"/>
                <a:cs typeface="B Lotus" pitchFamily="2" charset="-78"/>
              </a:rPr>
              <a:t> سيستم را طراحي و اجرا كنيد.</a:t>
            </a:r>
          </a:p>
          <a:p>
            <a:pPr algn="r" rtl="1" eaLnBrk="1" hangingPunct="1"/>
            <a:r>
              <a:rPr lang="ar-SA" altLang="en-US" smtClean="0">
                <a:latin typeface="Times New Roman" pitchFamily="18" charset="0"/>
                <a:cs typeface="B Lotus" pitchFamily="2" charset="-78"/>
              </a:rPr>
              <a:t> سيستم را بطور مستمر مورد مميزي و مراقبت قرار دهيد.</a:t>
            </a:r>
          </a:p>
          <a:p>
            <a:pPr algn="r" rtl="1" eaLnBrk="1" hangingPunct="1"/>
            <a:r>
              <a:rPr lang="ar-SA" altLang="en-US" smtClean="0">
                <a:latin typeface="Times New Roman" pitchFamily="18" charset="0"/>
                <a:cs typeface="B Lotus" pitchFamily="2" charset="-78"/>
              </a:rPr>
              <a:t> مميزي نهايي را با يك شركت گواهي دهنده انجام دهيد.</a:t>
            </a:r>
          </a:p>
          <a:p>
            <a:pPr eaLnBrk="1" hangingPunct="1"/>
            <a:endParaRPr lang="en-US" smtClean="0">
              <a:cs typeface="B Lotus" pitchFamily="2" charset="-78"/>
            </a:endParaRPr>
          </a:p>
        </p:txBody>
      </p:sp>
      <p:pic>
        <p:nvPicPr>
          <p:cNvPr id="124935" name="Picture 6" descr="RoyalCert-logo.pn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545388" y="6135688"/>
            <a:ext cx="636587"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121859">
                                            <p:txEl>
                                              <p:pRg st="0" end="0"/>
                                            </p:txEl>
                                          </p:spTgt>
                                        </p:tgtEl>
                                        <p:attrNameLst>
                                          <p:attrName>style.visibility</p:attrName>
                                        </p:attrNameLst>
                                      </p:cBhvr>
                                      <p:to>
                                        <p:strVal val="visible"/>
                                      </p:to>
                                    </p:set>
                                    <p:anim calcmode="lin" valueType="num">
                                      <p:cBhvr additive="base">
                                        <p:cTn id="7" dur="500" fill="hold"/>
                                        <p:tgtEl>
                                          <p:spTgt spid="1218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18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121859">
                                            <p:txEl>
                                              <p:pRg st="1" end="1"/>
                                            </p:txEl>
                                          </p:spTgt>
                                        </p:tgtEl>
                                        <p:attrNameLst>
                                          <p:attrName>style.visibility</p:attrName>
                                        </p:attrNameLst>
                                      </p:cBhvr>
                                      <p:to>
                                        <p:strVal val="visible"/>
                                      </p:to>
                                    </p:set>
                                    <p:anim calcmode="lin" valueType="num">
                                      <p:cBhvr additive="base">
                                        <p:cTn id="13" dur="500" fill="hold"/>
                                        <p:tgtEl>
                                          <p:spTgt spid="1218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8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121859">
                                            <p:txEl>
                                              <p:pRg st="2" end="2"/>
                                            </p:txEl>
                                          </p:spTgt>
                                        </p:tgtEl>
                                        <p:attrNameLst>
                                          <p:attrName>style.visibility</p:attrName>
                                        </p:attrNameLst>
                                      </p:cBhvr>
                                      <p:to>
                                        <p:strVal val="visible"/>
                                      </p:to>
                                    </p:set>
                                    <p:anim calcmode="lin" valueType="num">
                                      <p:cBhvr additive="base">
                                        <p:cTn id="19" dur="500" fill="hold"/>
                                        <p:tgtEl>
                                          <p:spTgt spid="1218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18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121859">
                                            <p:txEl>
                                              <p:pRg st="3" end="3"/>
                                            </p:txEl>
                                          </p:spTgt>
                                        </p:tgtEl>
                                        <p:attrNameLst>
                                          <p:attrName>style.visibility</p:attrName>
                                        </p:attrNameLst>
                                      </p:cBhvr>
                                      <p:to>
                                        <p:strVal val="visible"/>
                                      </p:to>
                                    </p:set>
                                    <p:anim calcmode="lin" valueType="num">
                                      <p:cBhvr additive="base">
                                        <p:cTn id="25" dur="500" fill="hold"/>
                                        <p:tgtEl>
                                          <p:spTgt spid="1218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8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7" presetClass="entr" presetSubtype="4" fill="hold" nodeType="clickEffect">
                                  <p:stCondLst>
                                    <p:cond delay="0"/>
                                  </p:stCondLst>
                                  <p:childTnLst>
                                    <p:set>
                                      <p:cBhvr>
                                        <p:cTn id="30" dur="1" fill="hold">
                                          <p:stCondLst>
                                            <p:cond delay="0"/>
                                          </p:stCondLst>
                                        </p:cTn>
                                        <p:tgtEl>
                                          <p:spTgt spid="121859">
                                            <p:txEl>
                                              <p:pRg st="4" end="4"/>
                                            </p:txEl>
                                          </p:spTgt>
                                        </p:tgtEl>
                                        <p:attrNameLst>
                                          <p:attrName>style.visibility</p:attrName>
                                        </p:attrNameLst>
                                      </p:cBhvr>
                                      <p:to>
                                        <p:strVal val="visible"/>
                                      </p:to>
                                    </p:set>
                                    <p:anim calcmode="lin" valueType="num">
                                      <p:cBhvr additive="base">
                                        <p:cTn id="31" dur="500" fill="hold"/>
                                        <p:tgtEl>
                                          <p:spTgt spid="12185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18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7" presetClass="entr" presetSubtype="4" fill="hold" nodeType="clickEffect">
                                  <p:stCondLst>
                                    <p:cond delay="0"/>
                                  </p:stCondLst>
                                  <p:childTnLst>
                                    <p:set>
                                      <p:cBhvr>
                                        <p:cTn id="36" dur="1" fill="hold">
                                          <p:stCondLst>
                                            <p:cond delay="0"/>
                                          </p:stCondLst>
                                        </p:cTn>
                                        <p:tgtEl>
                                          <p:spTgt spid="121859">
                                            <p:txEl>
                                              <p:pRg st="5" end="5"/>
                                            </p:txEl>
                                          </p:spTgt>
                                        </p:tgtEl>
                                        <p:attrNameLst>
                                          <p:attrName>style.visibility</p:attrName>
                                        </p:attrNameLst>
                                      </p:cBhvr>
                                      <p:to>
                                        <p:strVal val="visible"/>
                                      </p:to>
                                    </p:set>
                                    <p:anim calcmode="lin" valueType="num">
                                      <p:cBhvr additive="base">
                                        <p:cTn id="37" dur="500" fill="hold"/>
                                        <p:tgtEl>
                                          <p:spTgt spid="12185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18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7" presetClass="entr" presetSubtype="4" fill="hold" nodeType="clickEffect">
                                  <p:stCondLst>
                                    <p:cond delay="0"/>
                                  </p:stCondLst>
                                  <p:childTnLst>
                                    <p:set>
                                      <p:cBhvr>
                                        <p:cTn id="42" dur="1" fill="hold">
                                          <p:stCondLst>
                                            <p:cond delay="0"/>
                                          </p:stCondLst>
                                        </p:cTn>
                                        <p:tgtEl>
                                          <p:spTgt spid="121859">
                                            <p:txEl>
                                              <p:pRg st="6" end="6"/>
                                            </p:txEl>
                                          </p:spTgt>
                                        </p:tgtEl>
                                        <p:attrNameLst>
                                          <p:attrName>style.visibility</p:attrName>
                                        </p:attrNameLst>
                                      </p:cBhvr>
                                      <p:to>
                                        <p:strVal val="visible"/>
                                      </p:to>
                                    </p:set>
                                    <p:anim calcmode="lin" valueType="num">
                                      <p:cBhvr additive="base">
                                        <p:cTn id="43" dur="500" fill="hold"/>
                                        <p:tgtEl>
                                          <p:spTgt spid="12185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185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457200" y="1066800"/>
            <a:ext cx="8229600" cy="822325"/>
          </a:xfrm>
          <a:prstGeom prst="rect">
            <a:avLst/>
          </a:prstGeom>
          <a:noFill/>
          <a:ln w="9525">
            <a:noFill/>
            <a:miter lim="800000"/>
            <a:headEnd/>
            <a:tailEnd/>
          </a:ln>
          <a:effectLst/>
        </p:spPr>
        <p:txBody>
          <a:bodyPr lIns="95782" tIns="47891" rIns="95782" bIns="47891">
            <a:normAutofit fontScale="62500" lnSpcReduction="20000"/>
          </a:bodyPr>
          <a:lstStyle/>
          <a:p>
            <a:pPr marL="358775" indent="-358775" algn="ctr" defTabSz="957263">
              <a:spcBef>
                <a:spcPct val="20000"/>
              </a:spcBef>
              <a:buClr>
                <a:schemeClr val="hlink"/>
              </a:buClr>
              <a:buFont typeface="Georgia" pitchFamily="-110" charset="0"/>
              <a:buNone/>
              <a:defRPr/>
            </a:pPr>
            <a:r>
              <a:rPr lang="tr-TR" sz="4000" b="1" kern="0">
                <a:latin typeface="+mn-lt"/>
                <a:ea typeface="ＭＳ Ｐゴシック" pitchFamily="-110" charset="-128"/>
                <a:cs typeface="+mn-cs"/>
              </a:rPr>
              <a:t>THANK YOU FOR </a:t>
            </a:r>
            <a:endParaRPr lang="en-US" sz="4000" b="1" kern="0">
              <a:latin typeface="+mn-lt"/>
              <a:ea typeface="ＭＳ Ｐゴシック" pitchFamily="-110" charset="-128"/>
              <a:cs typeface="+mn-cs"/>
            </a:endParaRPr>
          </a:p>
          <a:p>
            <a:pPr marL="358775" indent="-358775" algn="ctr" defTabSz="957263">
              <a:spcBef>
                <a:spcPct val="20000"/>
              </a:spcBef>
              <a:buClr>
                <a:schemeClr val="hlink"/>
              </a:buClr>
              <a:buFont typeface="Georgia" pitchFamily="-110" charset="0"/>
              <a:buNone/>
              <a:defRPr/>
            </a:pPr>
            <a:r>
              <a:rPr lang="tr-TR" sz="4000" b="1" kern="0">
                <a:latin typeface="+mn-lt"/>
                <a:ea typeface="ＭＳ Ｐゴシック" pitchFamily="-110" charset="-128"/>
                <a:cs typeface="+mn-cs"/>
              </a:rPr>
              <a:t>LISTENING !</a:t>
            </a:r>
            <a:endParaRPr lang="tr-TR" sz="4000" b="1" kern="0" dirty="0">
              <a:latin typeface="+mn-lt"/>
              <a:ea typeface="ＭＳ Ｐゴシック" pitchFamily="-110" charset="-128"/>
              <a:cs typeface="+mn-cs"/>
            </a:endParaRPr>
          </a:p>
        </p:txBody>
      </p:sp>
      <p:pic>
        <p:nvPicPr>
          <p:cNvPr id="125955" name="Picture 1" descr="C:\Documents and Settings\Eaydinoglu\Local Settings\Temporary Internet Files\Content.IE5\KHAB4T6V\MPj04393470000[1].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857364"/>
            <a:ext cx="4537075" cy="3775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5960" name="Picture 10" descr="RoyalCert-logo.png"/>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6643702" y="5643578"/>
            <a:ext cx="636588"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5961" name="Picture 11" descr="iqi-LOGO.png"/>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069013" y="1209675"/>
            <a:ext cx="1627187" cy="176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3214678" y="4500570"/>
            <a:ext cx="5458097" cy="12618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rtl="1" eaLnBrk="1" hangingPunct="1"/>
            <a:endParaRPr lang="en-US" b="1" dirty="0"/>
          </a:p>
          <a:p>
            <a:pPr algn="ctr" rtl="1" eaLnBrk="1" hangingPunct="1"/>
            <a:r>
              <a:rPr lang="en-US" b="1" dirty="0"/>
              <a:t>Tel :( +</a:t>
            </a:r>
            <a:r>
              <a:rPr lang="en-US" b="1" dirty="0" smtClean="0"/>
              <a:t>9826) 33302704  </a:t>
            </a:r>
            <a:r>
              <a:rPr lang="en-US" b="1" dirty="0" smtClean="0"/>
              <a:t>Fax </a:t>
            </a:r>
            <a:r>
              <a:rPr lang="en-US" b="1" dirty="0"/>
              <a:t>:(+</a:t>
            </a:r>
            <a:r>
              <a:rPr lang="en-US" b="1" dirty="0" smtClean="0"/>
              <a:t>9826) 33302704</a:t>
            </a:r>
            <a:endParaRPr lang="en-US" dirty="0"/>
          </a:p>
          <a:p>
            <a:pPr algn="ctr" rtl="1" eaLnBrk="1" hangingPunct="1"/>
            <a:r>
              <a:rPr lang="en-US" b="1" dirty="0"/>
              <a:t>Email: </a:t>
            </a:r>
            <a:r>
              <a:rPr lang="en-US" b="1" u="sng" dirty="0" smtClean="0">
                <a:hlinkClick r:id="rId5"/>
              </a:rPr>
              <a:t>newavaran.karaj@gmail.com</a:t>
            </a:r>
            <a:r>
              <a:rPr lang="en-US" b="1" u="sng" dirty="0" smtClean="0"/>
              <a:t> </a:t>
            </a:r>
            <a:endParaRPr lang="en-US" dirty="0"/>
          </a:p>
          <a:p>
            <a:pPr algn="ctr" eaLnBrk="1" hangingPunct="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cdb2004c019l</Template>
  <TotalTime>89</TotalTime>
  <Words>5428</Words>
  <Application>Microsoft Office PowerPoint</Application>
  <PresentationFormat>On-screen Show (4:3)</PresentationFormat>
  <Paragraphs>1233</Paragraphs>
  <Slides>121</Slides>
  <Notes>7</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121</vt:i4>
      </vt:variant>
    </vt:vector>
  </HeadingPairs>
  <TitlesOfParts>
    <vt:vector size="125" baseType="lpstr">
      <vt:lpstr>cdb2004c019l</vt:lpstr>
      <vt:lpstr>Microsoft Office Excel 97-2003 Worksheet</vt:lpstr>
      <vt:lpstr>VISIO</vt:lpstr>
      <vt:lpstr>Clip</vt:lpstr>
      <vt:lpstr>Excellence in  Competitive Quality Solutions…</vt:lpstr>
      <vt:lpstr>Slide 2</vt:lpstr>
      <vt:lpstr>اهداف دوره</vt:lpstr>
      <vt:lpstr>اهميت كيفيت در عصر حاضر</vt:lpstr>
      <vt:lpstr>Slide 5</vt:lpstr>
      <vt:lpstr>كيفيت و مديريت كيفيت </vt:lpstr>
      <vt:lpstr>كيفيت از ديدگاه هاي گوناگون </vt:lpstr>
      <vt:lpstr>كيفيت (برداشت هاي درست و نادرست) </vt:lpstr>
      <vt:lpstr>“ كيفيت ”</vt:lpstr>
      <vt:lpstr> سير تحول در نگرش به كيفيت</vt:lpstr>
      <vt:lpstr>    استاندارد سيستم كيفيت ISO 9000 </vt:lpstr>
      <vt:lpstr>Slide 12</vt:lpstr>
      <vt:lpstr> آمار استقرار و ثبت سيستمهاي كيفيت   ISO 9000    در سراسر دنيا </vt:lpstr>
      <vt:lpstr>رشد گواهينامه هاي صادره در ايران</vt:lpstr>
      <vt:lpstr> مزاياي استقرار سيستم كيفيت</vt:lpstr>
      <vt:lpstr>هزينة استقرار، ثبت سيستم و اخذ گواهينامه </vt:lpstr>
      <vt:lpstr>خانواده ISO 9000 </vt:lpstr>
      <vt:lpstr>Slide 18</vt:lpstr>
      <vt:lpstr>تعاريف</vt:lpstr>
      <vt:lpstr>Slide 20</vt:lpstr>
      <vt:lpstr>ISO 9001</vt:lpstr>
      <vt:lpstr>طرف ذينفـع</vt:lpstr>
      <vt:lpstr>Slide 23</vt:lpstr>
      <vt:lpstr>ديدگاه هاي مديريتي در مورد سازمان </vt:lpstr>
      <vt:lpstr>Slide 25</vt:lpstr>
      <vt:lpstr>رويكرد فرآينــدي </vt:lpstr>
      <vt:lpstr>Slide 27</vt:lpstr>
      <vt:lpstr>Slide 28</vt:lpstr>
      <vt:lpstr>Slide 29</vt:lpstr>
      <vt:lpstr>ساختار و سر فصلــهاي استاندارد  </vt:lpstr>
      <vt:lpstr>Slide 31</vt:lpstr>
      <vt:lpstr>ISO 9001</vt:lpstr>
      <vt:lpstr>Slide 33</vt:lpstr>
      <vt:lpstr>Slide 34</vt:lpstr>
      <vt:lpstr>Slide 35</vt:lpstr>
      <vt:lpstr>Slide 36</vt:lpstr>
      <vt:lpstr>Slide 37</vt:lpstr>
      <vt:lpstr> 5-1    پايبندي مديريت</vt:lpstr>
      <vt:lpstr>Slide 39</vt:lpstr>
      <vt:lpstr>Slide 40</vt:lpstr>
      <vt:lpstr>ISO 9001</vt:lpstr>
      <vt:lpstr>Slide 42</vt:lpstr>
      <vt:lpstr>Slide 43</vt:lpstr>
      <vt:lpstr>ISO 9001</vt:lpstr>
      <vt:lpstr>Slide 45</vt:lpstr>
      <vt:lpstr>Slide 46</vt:lpstr>
      <vt:lpstr>Slide 47</vt:lpstr>
      <vt:lpstr>Slide 48</vt:lpstr>
      <vt:lpstr>Slide 49</vt:lpstr>
      <vt:lpstr>ISO 9001</vt:lpstr>
      <vt:lpstr>Slide 51</vt:lpstr>
      <vt:lpstr>Slide 52</vt:lpstr>
      <vt:lpstr>Slide 53</vt:lpstr>
      <vt:lpstr>7-2   فرايندهاي مرتبط با مشتري</vt:lpstr>
      <vt:lpstr>Slide 55</vt:lpstr>
      <vt:lpstr>ISO 9001</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ISO 9001</vt:lpstr>
      <vt:lpstr>Slide 71</vt:lpstr>
      <vt:lpstr>Slide 72</vt:lpstr>
      <vt:lpstr>Slide 73</vt:lpstr>
      <vt:lpstr>Slide 74</vt:lpstr>
      <vt:lpstr>ISO 9001</vt:lpstr>
      <vt:lpstr>Slide 76</vt:lpstr>
      <vt:lpstr>Slide 77</vt:lpstr>
      <vt:lpstr>Slide 78</vt:lpstr>
      <vt:lpstr>ISO 9001</vt:lpstr>
      <vt:lpstr>Slide 80</vt:lpstr>
      <vt:lpstr>Slide 81</vt:lpstr>
      <vt:lpstr>ISO 9001</vt:lpstr>
      <vt:lpstr>Slide 83</vt:lpstr>
      <vt:lpstr>Slide 84</vt:lpstr>
      <vt:lpstr>هرم مستندسازي</vt:lpstr>
      <vt:lpstr>Slide 86</vt:lpstr>
      <vt:lpstr>Slide 87</vt:lpstr>
      <vt:lpstr>Slide 88</vt:lpstr>
      <vt:lpstr>Slide 89</vt:lpstr>
      <vt:lpstr>Slide 90</vt:lpstr>
      <vt:lpstr>ISO 9001</vt:lpstr>
      <vt:lpstr>Slide 92</vt:lpstr>
      <vt:lpstr>Slide 93</vt:lpstr>
      <vt:lpstr>ISO 9001</vt:lpstr>
      <vt:lpstr>Slide 95</vt:lpstr>
      <vt:lpstr>Slide 96</vt:lpstr>
      <vt:lpstr>Slide 97</vt:lpstr>
      <vt:lpstr>مــراحل مميـــزي </vt:lpstr>
      <vt:lpstr>ISO 9001</vt:lpstr>
      <vt:lpstr>Slide 100</vt:lpstr>
      <vt:lpstr>Slide 101</vt:lpstr>
      <vt:lpstr>Slide 102</vt:lpstr>
      <vt:lpstr>Slide 103</vt:lpstr>
      <vt:lpstr>Slide 104</vt:lpstr>
      <vt:lpstr>Slide 105</vt:lpstr>
      <vt:lpstr>Slide 106</vt:lpstr>
      <vt:lpstr>Slide 107</vt:lpstr>
      <vt:lpstr>مميـزي در محـل </vt:lpstr>
      <vt:lpstr>ISO 9001</vt:lpstr>
      <vt:lpstr>Slide 110</vt:lpstr>
      <vt:lpstr>Slide 111</vt:lpstr>
      <vt:lpstr>Slide 112</vt:lpstr>
      <vt:lpstr>رفتار مميــزي </vt:lpstr>
      <vt:lpstr>پيگيري پس از مميزي</vt:lpstr>
      <vt:lpstr>ISO 9001</vt:lpstr>
      <vt:lpstr>Slide 116</vt:lpstr>
      <vt:lpstr>Slide 117</vt:lpstr>
      <vt:lpstr>Slide 118</vt:lpstr>
      <vt:lpstr>Slide 119</vt:lpstr>
      <vt:lpstr>در آخر ضمن تشکر از حسن توجه شما دوست عزیز یاد آور میشویم :</vt:lpstr>
      <vt:lpstr>Slide 121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Excellence in  Competitive Quality Solutions…</dc:title>
  <dc:creator>brznhn</dc:creator>
  <cp:lastModifiedBy> </cp:lastModifiedBy>
  <cp:revision>13</cp:revision>
  <dcterms:created xsi:type="dcterms:W3CDTF">2010-08-18T10:16:33Z</dcterms:created>
  <dcterms:modified xsi:type="dcterms:W3CDTF">2015-10-12T08:01:19Z</dcterms:modified>
</cp:coreProperties>
</file>