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2" r:id="rId2"/>
    <p:sldId id="256" r:id="rId3"/>
    <p:sldId id="260" r:id="rId4"/>
    <p:sldId id="261" r:id="rId5"/>
    <p:sldId id="258" r:id="rId6"/>
    <p:sldId id="259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-17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t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anchor="t"/>
          <a:lstStyle>
            <a:lvl1pPr marL="0" indent="0">
              <a:buNone/>
              <a:defRPr sz="1400">
                <a:solidFill>
                  <a:schemeClr val="accent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A21720-900F-6F45-B442-291E8D08C123}" type="datetimeFigureOut">
              <a:rPr lang="en-US" smtClean="0"/>
              <a:t>4/20/16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B21CE0-2D54-6A47-803B-20B62C229A38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1078232" y="1102072"/>
            <a:ext cx="6541270" cy="3929125"/>
          </a:xfrm>
          <a:prstGeom prst="wedgeEllipseCallout">
            <a:avLst>
              <a:gd name="adj1" fmla="val -53067"/>
              <a:gd name="adj2" fmla="val 81402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000000"/>
                </a:solidFill>
              </a:rPr>
              <a:t>Check it Out!!</a:t>
            </a:r>
            <a:endParaRPr lang="en-US" sz="6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08448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enitas 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55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enitas 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Oval Callout 5"/>
          <p:cNvSpPr/>
          <p:nvPr/>
        </p:nvSpPr>
        <p:spPr>
          <a:xfrm rot="2889393">
            <a:off x="2056006" y="1405629"/>
            <a:ext cx="1222748" cy="4389641"/>
          </a:xfrm>
          <a:prstGeom prst="wedgeEllipseCallout">
            <a:avLst>
              <a:gd name="adj1" fmla="val 43919"/>
              <a:gd name="adj2" fmla="val 52429"/>
            </a:avLst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Callout 6"/>
          <p:cNvSpPr/>
          <p:nvPr/>
        </p:nvSpPr>
        <p:spPr>
          <a:xfrm rot="16200000">
            <a:off x="4453319" y="499315"/>
            <a:ext cx="1673069" cy="2471159"/>
          </a:xfrm>
          <a:prstGeom prst="wedgeEllipseCallout">
            <a:avLst>
              <a:gd name="adj1" fmla="val -72072"/>
              <a:gd name="adj2" fmla="val 67943"/>
            </a:avLst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5646" y="5638800"/>
            <a:ext cx="325865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Spoils not pushed back &amp; trench box is too low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79826" y="2954119"/>
            <a:ext cx="1395911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Dust hazard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191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Penitas 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val Callout 4"/>
          <p:cNvSpPr/>
          <p:nvPr/>
        </p:nvSpPr>
        <p:spPr>
          <a:xfrm rot="1828930">
            <a:off x="5267001" y="64608"/>
            <a:ext cx="1222748" cy="4131634"/>
          </a:xfrm>
          <a:prstGeom prst="wedgeEllipseCallout">
            <a:avLst>
              <a:gd name="adj1" fmla="val 43919"/>
              <a:gd name="adj2" fmla="val 52429"/>
            </a:avLst>
          </a:prstGeom>
          <a:noFill/>
          <a:ln w="5715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74301" y="4220852"/>
            <a:ext cx="3258655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Ladder extends 3 feet or more above trench opening.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209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99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381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wilight">
  <a:themeElements>
    <a:clrScheme name="Twilight">
      <a:dk1>
        <a:sysClr val="windowText" lastClr="000000"/>
      </a:dk1>
      <a:lt1>
        <a:sysClr val="window" lastClr="FFFFFF"/>
      </a:lt1>
      <a:dk2>
        <a:srgbClr val="24213E"/>
      </a:dk2>
      <a:lt2>
        <a:srgbClr val="E9EAF0"/>
      </a:lt2>
      <a:accent1>
        <a:srgbClr val="E8BC4A"/>
      </a:accent1>
      <a:accent2>
        <a:srgbClr val="83C1C6"/>
      </a:accent2>
      <a:accent3>
        <a:srgbClr val="E78D35"/>
      </a:accent3>
      <a:accent4>
        <a:srgbClr val="909CE1"/>
      </a:accent4>
      <a:accent5>
        <a:srgbClr val="839C41"/>
      </a:accent5>
      <a:accent6>
        <a:srgbClr val="CC5439"/>
      </a:accent6>
      <a:hlink>
        <a:srgbClr val="1C6CF1"/>
      </a:hlink>
      <a:folHlink>
        <a:srgbClr val="C649E0"/>
      </a:folHlink>
    </a:clrScheme>
    <a:fontScheme name="Twilight">
      <a:maj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ヒラギノ角ゴ Pro W3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wi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 fov="600000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300000"/>
              </a:schemeClr>
            </a:gs>
            <a:gs pos="31000">
              <a:schemeClr val="bg1">
                <a:tint val="100000"/>
                <a:satMod val="300000"/>
              </a:schemeClr>
            </a:gs>
            <a:gs pos="62000">
              <a:schemeClr val="phClr">
                <a:tint val="100000"/>
                <a:shade val="100000"/>
                <a:satMod val="100000"/>
              </a:schemeClr>
            </a:gs>
            <a:gs pos="100000">
              <a:schemeClr val="phClr">
                <a:shade val="100000"/>
                <a:hueMod val="93000"/>
                <a:satMod val="50000"/>
                <a:lumMod val="2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atMod val="100000"/>
              </a:schemeClr>
            </a:gs>
            <a:gs pos="100000">
              <a:schemeClr val="phClr">
                <a:tint val="100000"/>
                <a:shade val="100000"/>
                <a:alpha val="100000"/>
                <a:hueMod val="100000"/>
                <a:satMod val="150000"/>
                <a:lumMod val="5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40</TotalTime>
  <Words>27</Words>
  <Application>Microsoft Macintosh PowerPoint</Application>
  <PresentationFormat>On-screen Show (4:3)</PresentationFormat>
  <Paragraphs>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Twilight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AMU/Quantum Solutions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James Carpenter</dc:creator>
  <cp:keywords/>
  <dc:description/>
  <cp:lastModifiedBy>James Carpenter</cp:lastModifiedBy>
  <cp:revision>4</cp:revision>
  <dcterms:created xsi:type="dcterms:W3CDTF">2016-04-20T05:28:24Z</dcterms:created>
  <dcterms:modified xsi:type="dcterms:W3CDTF">2016-04-20T06:08:55Z</dcterms:modified>
  <cp:category/>
</cp:coreProperties>
</file>