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742" r:id="rId1"/>
  </p:sldMasterIdLst>
  <p:notesMasterIdLst>
    <p:notesMasterId r:id="rId24"/>
  </p:notesMasterIdLst>
  <p:sldIdLst>
    <p:sldId id="256" r:id="rId2"/>
    <p:sldId id="299" r:id="rId3"/>
    <p:sldId id="257" r:id="rId4"/>
    <p:sldId id="258" r:id="rId5"/>
    <p:sldId id="297" r:id="rId6"/>
    <p:sldId id="262" r:id="rId7"/>
    <p:sldId id="263" r:id="rId8"/>
    <p:sldId id="298" r:id="rId9"/>
    <p:sldId id="266" r:id="rId10"/>
    <p:sldId id="268" r:id="rId11"/>
    <p:sldId id="269" r:id="rId12"/>
    <p:sldId id="270" r:id="rId13"/>
    <p:sldId id="282" r:id="rId14"/>
    <p:sldId id="283" r:id="rId15"/>
    <p:sldId id="285" r:id="rId16"/>
    <p:sldId id="287" r:id="rId17"/>
    <p:sldId id="289" r:id="rId18"/>
    <p:sldId id="292" r:id="rId19"/>
    <p:sldId id="300" r:id="rId20"/>
    <p:sldId id="301" r:id="rId21"/>
    <p:sldId id="302" r:id="rId22"/>
    <p:sldId id="303" r:id="rId23"/>
  </p:sldIdLst>
  <p:sldSz cx="9144000" cy="5143500" type="screen16x9"/>
  <p:notesSz cx="6858000" cy="9144000"/>
  <p:embeddedFontLst>
    <p:embeddedFont>
      <p:font typeface="Corbel" pitchFamily="34" charset="0"/>
      <p:regular r:id="rId25"/>
      <p:bold r:id="rId26"/>
      <p:italic r:id="rId27"/>
      <p:boldItalic r:id="rId28"/>
    </p:embeddedFont>
    <p:embeddedFont>
      <p:font typeface="Wingdings 2" pitchFamily="18" charset="2"/>
      <p:regular r:id="rId29"/>
    </p:embeddedFont>
    <p:embeddedFont>
      <p:font typeface="Bebas Neue" charset="0"/>
      <p:regular r:id="rId30"/>
    </p:embeddedFont>
    <p:embeddedFont>
      <p:font typeface="Calibri" pitchFamily="34" charset="0"/>
      <p:regular r:id="rId31"/>
      <p:bold r:id="rId32"/>
      <p:italic r:id="rId33"/>
      <p:boldItalic r:id="rId34"/>
    </p:embeddedFont>
    <p:embeddedFont>
      <p:font typeface="Tahoma" pitchFamily="34" charset="0"/>
      <p:regular r:id="rId35"/>
      <p:bold r:id="rId36"/>
    </p:embeddedFont>
    <p:embeddedFont>
      <p:font typeface="Wingdings 3" pitchFamily="18" charset="2"/>
      <p:regular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99" autoAdjust="0"/>
    <p:restoredTop sz="94660"/>
  </p:normalViewPr>
  <p:slideViewPr>
    <p:cSldViewPr>
      <p:cViewPr>
        <p:scale>
          <a:sx n="89" d="100"/>
          <a:sy n="89" d="100"/>
        </p:scale>
        <p:origin x="-282" y="-126"/>
      </p:cViewPr>
      <p:guideLst>
        <p:guide orient="horz" pos="162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 name="Google Shape;43;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30344F0E-A0B0-43F7-89EF-A16C50AF02E5}" type="slidenum">
              <a:rPr lang="en-US" smtClean="0"/>
              <a:pPr/>
              <a:t>16</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 name="Google Shape;43;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1" y="0"/>
            <a:ext cx="9143999" cy="385157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2516886"/>
            <a:ext cx="8077200" cy="1255014"/>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371600"/>
            <a:ext cx="8077200" cy="1124712"/>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7CB97365-EBCA-4027-87D5-99FC1D4DF0BB}" type="datetimeFigureOut">
              <a:rPr lang="en-US" smtClean="0"/>
              <a:pPr/>
              <a:t>1/30/2021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
        <p:nvSpPr>
          <p:cNvPr id="10" name="Rectangle 9"/>
          <p:cNvSpPr/>
          <p:nvPr/>
        </p:nvSpPr>
        <p:spPr bwMode="invGray">
          <a:xfrm>
            <a:off x="0" y="3846251"/>
            <a:ext cx="9144000" cy="3429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16586"/>
            <a:ext cx="8229600" cy="939546"/>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CB97365-EBCA-4027-87D5-99FC1D4DF0BB}" type="datetimeFigureOut">
              <a:rPr lang="en-US" smtClean="0"/>
              <a:pPr/>
              <a:t>1/30/2021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Tree>
  </p:cSld>
  <p:clrMapOvr>
    <a:masterClrMapping/>
  </p:clrMapOvr>
  <p:timing>
    <p:tnLst>
      <p:par>
        <p:cTn id="1" dur="indefinite" restart="never" nodeType="tmRoot"/>
      </p:par>
    </p:tnLst>
  </p:timing>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195189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1951890"/>
            <a:ext cx="9144000" cy="3429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89154"/>
            <a:ext cx="8013192" cy="1227582"/>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371600"/>
            <a:ext cx="8022336" cy="51435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CB97365-EBCA-4027-87D5-99FC1D4DF0BB}" type="datetimeFigureOut">
              <a:rPr lang="en-US" smtClean="0"/>
              <a:pPr/>
              <a:t>1/30/2021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330452"/>
            <a:ext cx="4038600" cy="3467862"/>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330452"/>
            <a:ext cx="4038600" cy="34678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CB97365-EBCA-4027-87D5-99FC1D4DF0BB}" type="datetimeFigureOut">
              <a:rPr lang="en-US" smtClean="0"/>
              <a:pPr/>
              <a:t>1/30/2021</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Tree>
  </p:cSld>
  <p:clrMapOvr>
    <a:masterClrMapping/>
  </p:clrMapOvr>
  <p:timing>
    <p:tnLst>
      <p:par>
        <p:cTn id="1" dur="indefinite" restart="never" nodeType="tmRoot"/>
      </p:par>
    </p:tnLst>
  </p:timing>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74241"/>
            <a:ext cx="4040188" cy="536516"/>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1837134"/>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6" y="1274241"/>
            <a:ext cx="4041775" cy="536516"/>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6" y="1837134"/>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CB97365-EBCA-4027-87D5-99FC1D4DF0BB}" type="datetimeFigureOut">
              <a:rPr lang="en-US" smtClean="0"/>
              <a:pPr/>
              <a:t>1/30/2021</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Tree>
  </p:cSld>
  <p:clrMapOvr>
    <a:masterClrMapping/>
  </p:clrMapOvr>
  <p:timing>
    <p:tnLst>
      <p:par>
        <p:cTn id="1" dur="indefinite" restart="never" nodeType="tmRoot"/>
      </p:par>
    </p:tnLst>
  </p:timing>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CB97365-EBCA-4027-87D5-99FC1D4DF0BB}" type="datetimeFigureOut">
              <a:rPr lang="en-US" smtClean="0"/>
              <a:pPr/>
              <a:t>1/30/2021</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Tree>
  </p:cSld>
  <p:clrMapOvr>
    <a:masterClrMapping/>
  </p:clrMapOvr>
  <p:timing>
    <p:tnLst>
      <p:par>
        <p:cTn id="1" dur="indefinite" restart="never" nodeType="tmRoot"/>
      </p:par>
    </p:tnLst>
  </p:timing>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B97365-EBCA-4027-87D5-99FC1D4DF0BB}" type="datetimeFigureOut">
              <a:rPr lang="en-US" smtClean="0"/>
              <a:pPr/>
              <a:t>1/30/2021</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pPr marL="0" lvl="0" indent="0" algn="r" rtl="0">
                <a:spcBef>
                  <a:spcPts val="0"/>
                </a:spcBef>
                <a:spcAft>
                  <a:spcPts val="0"/>
                </a:spcAft>
                <a:buNone/>
              </a:pPr>
              <a:t>‹#›</a:t>
            </a:fld>
            <a:endParaRPr lang="en"/>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14300"/>
            <a:ext cx="2523744" cy="733806"/>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307350"/>
            <a:ext cx="5920641" cy="341916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297514"/>
            <a:ext cx="2468880" cy="3429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CB97365-EBCA-4027-87D5-99FC1D4DF0BB}" type="datetimeFigureOut">
              <a:rPr lang="en-US" smtClean="0"/>
              <a:pPr/>
              <a:t>1/30/2021</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
        <p:nvSpPr>
          <p:cNvPr id="12" name="Rectangle 11"/>
          <p:cNvSpPr/>
          <p:nvPr/>
        </p:nvSpPr>
        <p:spPr bwMode="invGray">
          <a:xfrm>
            <a:off x="2855737" y="0"/>
            <a:ext cx="45720" cy="1090422"/>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090422"/>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timing>
    <p:tnLst>
      <p:par>
        <p:cTn id="1" dur="indefinite" restart="never" nodeType="tmRoot"/>
      </p:par>
    </p:tnLst>
  </p:timing>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16586"/>
            <a:ext cx="2525150" cy="733806"/>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113606"/>
            <a:ext cx="6247397" cy="4029894"/>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296162"/>
            <a:ext cx="2468880" cy="3429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877824"/>
            <a:ext cx="2523744" cy="150876"/>
          </a:xfrm>
        </p:spPr>
        <p:txBody>
          <a:bodyPr/>
          <a:lstStyle/>
          <a:p>
            <a:fld id="{7CB97365-EBCA-4027-87D5-99FC1D4DF0BB}" type="datetimeFigureOut">
              <a:rPr lang="en-US" smtClean="0"/>
              <a:pPr/>
              <a:t>1/30/2021</a:t>
            </a:fld>
            <a:endParaRPr lang="en-US"/>
          </a:p>
        </p:txBody>
      </p:sp>
      <p:sp>
        <p:nvSpPr>
          <p:cNvPr id="11" name="Rectangle 10"/>
          <p:cNvSpPr/>
          <p:nvPr/>
        </p:nvSpPr>
        <p:spPr>
          <a:xfrm>
            <a:off x="2855737" y="0"/>
            <a:ext cx="45720" cy="51435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51435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877824"/>
            <a:ext cx="5193792" cy="150876"/>
          </a:xfrm>
        </p:spPr>
        <p:txBody>
          <a:bodyPr/>
          <a:lstStyle>
            <a:lvl1pPr>
              <a:defRPr>
                <a:solidFill>
                  <a:schemeClr val="bg1">
                    <a:shade val="50000"/>
                  </a:schemeClr>
                </a:solidFill>
              </a:defRPr>
            </a:lvl1pPr>
          </a:lstStyle>
          <a:p>
            <a:endParaRPr kumimoji="0" lang="en-US"/>
          </a:p>
        </p:txBody>
      </p:sp>
      <p:sp>
        <p:nvSpPr>
          <p:cNvPr id="7" name="Slide Number Placeholder 6"/>
          <p:cNvSpPr>
            <a:spLocks noGrp="1"/>
          </p:cNvSpPr>
          <p:nvPr>
            <p:ph type="sldNum" sz="quarter" idx="12"/>
          </p:nvPr>
        </p:nvSpPr>
        <p:spPr>
          <a:xfrm>
            <a:off x="8339328" y="877824"/>
            <a:ext cx="733864" cy="150876"/>
          </a:xfrm>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CB97365-EBCA-4027-87D5-99FC1D4DF0BB}" type="datetimeFigureOut">
              <a:rPr lang="en-US" smtClean="0"/>
              <a:pPr/>
              <a:t>1/30/2021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Tree>
  </p:cSld>
  <p:clrMapOvr>
    <a:masterClrMapping/>
  </p:clrMapOvr>
  <p:timing>
    <p:tnLst>
      <p:par>
        <p:cTn id="1" dur="indefinite" restart="never" nodeType="tmRoot"/>
      </p:par>
    </p:tnLst>
  </p:timing>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51435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8" y="0"/>
            <a:ext cx="2514601" cy="51435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05980"/>
            <a:ext cx="1905000" cy="4388644"/>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28600"/>
            <a:ext cx="6019800" cy="4388644"/>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CB97365-EBCA-4027-87D5-99FC1D4DF0BB}" type="datetimeFigureOut">
              <a:rPr lang="en-US" smtClean="0"/>
              <a:pPr/>
              <a:t>1/30/2021</a:t>
            </a:fld>
            <a:endParaRPr lang="en-US"/>
          </a:p>
        </p:txBody>
      </p:sp>
      <p:sp>
        <p:nvSpPr>
          <p:cNvPr id="5" name="Footer Placeholder 4"/>
          <p:cNvSpPr>
            <a:spLocks noGrp="1"/>
          </p:cNvSpPr>
          <p:nvPr>
            <p:ph type="ftr" sz="quarter" idx="11"/>
          </p:nvPr>
        </p:nvSpPr>
        <p:spPr>
          <a:xfrm>
            <a:off x="2640597" y="4783095"/>
            <a:ext cx="3836404" cy="273844"/>
          </a:xfrm>
        </p:spPr>
        <p:txBody>
          <a:bodyPr/>
          <a:lstStyle/>
          <a:p>
            <a:endParaRPr kumimoji="0"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Tree>
  </p:cSld>
  <p:clrMapOvr>
    <a:masterClrMapping/>
  </p:clrMapOvr>
  <p:timing>
    <p:tnLst>
      <p:par>
        <p:cTn id="1" dur="indefinite" restart="never" nodeType="tmRoot"/>
      </p:par>
    </p:tnLst>
  </p:timing>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779100" y="1137350"/>
            <a:ext cx="4959600" cy="2868900"/>
          </a:xfrm>
          <a:prstGeom prst="rect">
            <a:avLst/>
          </a:prstGeom>
        </p:spPr>
        <p:txBody>
          <a:bodyPr spcFirstLastPara="1" wrap="square" lIns="0" tIns="0" rIns="0" bIns="0" anchor="ctr" anchorCtr="0">
            <a:noAutofit/>
          </a:bodyPr>
          <a:lstStyle>
            <a:lvl1pPr lvl="0" rtl="0">
              <a:spcBef>
                <a:spcPts val="0"/>
              </a:spcBef>
              <a:spcAft>
                <a:spcPts val="0"/>
              </a:spcAft>
              <a:buSzPts val="7000"/>
              <a:buNone/>
              <a:defRPr sz="7000"/>
            </a:lvl1pPr>
            <a:lvl2pPr lvl="1" rtl="0">
              <a:spcBef>
                <a:spcPts val="0"/>
              </a:spcBef>
              <a:spcAft>
                <a:spcPts val="0"/>
              </a:spcAft>
              <a:buSzPts val="7000"/>
              <a:buNone/>
              <a:defRPr sz="7000"/>
            </a:lvl2pPr>
            <a:lvl3pPr lvl="2" rtl="0">
              <a:spcBef>
                <a:spcPts val="0"/>
              </a:spcBef>
              <a:spcAft>
                <a:spcPts val="0"/>
              </a:spcAft>
              <a:buSzPts val="7000"/>
              <a:buNone/>
              <a:defRPr sz="7000"/>
            </a:lvl3pPr>
            <a:lvl4pPr lvl="3" rtl="0">
              <a:spcBef>
                <a:spcPts val="0"/>
              </a:spcBef>
              <a:spcAft>
                <a:spcPts val="0"/>
              </a:spcAft>
              <a:buSzPts val="7000"/>
              <a:buNone/>
              <a:defRPr sz="7000"/>
            </a:lvl4pPr>
            <a:lvl5pPr lvl="4" rtl="0">
              <a:spcBef>
                <a:spcPts val="0"/>
              </a:spcBef>
              <a:spcAft>
                <a:spcPts val="0"/>
              </a:spcAft>
              <a:buSzPts val="7000"/>
              <a:buNone/>
              <a:defRPr sz="7000"/>
            </a:lvl5pPr>
            <a:lvl6pPr lvl="5" rtl="0">
              <a:spcBef>
                <a:spcPts val="0"/>
              </a:spcBef>
              <a:spcAft>
                <a:spcPts val="0"/>
              </a:spcAft>
              <a:buSzPts val="7000"/>
              <a:buNone/>
              <a:defRPr sz="7000"/>
            </a:lvl6pPr>
            <a:lvl7pPr lvl="6" rtl="0">
              <a:spcBef>
                <a:spcPts val="0"/>
              </a:spcBef>
              <a:spcAft>
                <a:spcPts val="0"/>
              </a:spcAft>
              <a:buSzPts val="7000"/>
              <a:buNone/>
              <a:defRPr sz="7000"/>
            </a:lvl7pPr>
            <a:lvl8pPr lvl="7" rtl="0">
              <a:spcBef>
                <a:spcPts val="0"/>
              </a:spcBef>
              <a:spcAft>
                <a:spcPts val="0"/>
              </a:spcAft>
              <a:buSzPts val="7000"/>
              <a:buNone/>
              <a:defRPr sz="7000"/>
            </a:lvl8pPr>
            <a:lvl9pPr lvl="8" rtl="0">
              <a:spcBef>
                <a:spcPts val="0"/>
              </a:spcBef>
              <a:spcAft>
                <a:spcPts val="0"/>
              </a:spcAft>
              <a:buSzPts val="7000"/>
              <a:buNone/>
              <a:defRPr sz="7000"/>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076921"/>
            <a:ext cx="9144000" cy="3429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1" y="0"/>
            <a:ext cx="9143999" cy="10753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14300"/>
            <a:ext cx="8229600" cy="938297"/>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331394"/>
            <a:ext cx="8229600" cy="3469207"/>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4857749"/>
            <a:ext cx="2133600" cy="20574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7CB97365-EBCA-4027-87D5-99FC1D4DF0BB}" type="datetimeFigureOut">
              <a:rPr lang="en-US" smtClean="0"/>
              <a:pPr/>
              <a:t>1/30/2021</a:t>
            </a:fld>
            <a:endParaRPr lang="en-US">
              <a:solidFill>
                <a:schemeClr val="tx1">
                  <a:shade val="50000"/>
                </a:schemeClr>
              </a:solidFill>
            </a:endParaRPr>
          </a:p>
        </p:txBody>
      </p:sp>
      <p:sp>
        <p:nvSpPr>
          <p:cNvPr id="5" name="Footer Placeholder 4"/>
          <p:cNvSpPr>
            <a:spLocks noGrp="1"/>
          </p:cNvSpPr>
          <p:nvPr>
            <p:ph type="ftr" sz="quarter" idx="3"/>
          </p:nvPr>
        </p:nvSpPr>
        <p:spPr>
          <a:xfrm>
            <a:off x="2640597" y="4857749"/>
            <a:ext cx="5507719" cy="20574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kumimoji="0" lang="en-US">
              <a:solidFill>
                <a:schemeClr val="tx1">
                  <a:shade val="50000"/>
                </a:schemeClr>
              </a:solidFill>
            </a:endParaRPr>
          </a:p>
        </p:txBody>
      </p:sp>
      <p:sp>
        <p:nvSpPr>
          <p:cNvPr id="6" name="Slide Number Placeholder 5"/>
          <p:cNvSpPr>
            <a:spLocks noGrp="1"/>
          </p:cNvSpPr>
          <p:nvPr>
            <p:ph type="sldNum" sz="quarter" idx="4"/>
          </p:nvPr>
        </p:nvSpPr>
        <p:spPr>
          <a:xfrm>
            <a:off x="8204396" y="4857749"/>
            <a:ext cx="733864" cy="20574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Tree>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Lst>
  <p:transition>
    <p:fade thruBlk="1"/>
  </p:transition>
  <p:timing>
    <p:tnLst>
      <p:par>
        <p:cTn id="1" dur="indefinite" restart="never" nodeType="tmRoot"/>
      </p:par>
    </p:tnLst>
  </p:timing>
  <p:hf hdr="0" ftr="0" dt="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www.bartleby.com/topics/acoustic-emission" TargetMode="External"/><Relationship Id="rId2" Type="http://schemas.openxmlformats.org/officeDocument/2006/relationships/hyperlink" Target="https://www.bartleby.com/topics/deformation"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4"/>
        <p:cNvGrpSpPr/>
        <p:nvPr/>
      </p:nvGrpSpPr>
      <p:grpSpPr>
        <a:xfrm>
          <a:off x="0" y="0"/>
          <a:ext cx="0" cy="0"/>
          <a:chOff x="0" y="0"/>
          <a:chExt cx="0" cy="0"/>
        </a:xfrm>
      </p:grpSpPr>
      <p:sp>
        <p:nvSpPr>
          <p:cNvPr id="45" name="Google Shape;45;p11"/>
          <p:cNvSpPr txBox="1">
            <a:spLocks noGrp="1"/>
          </p:cNvSpPr>
          <p:nvPr>
            <p:ph type="ctrTitle"/>
          </p:nvPr>
        </p:nvSpPr>
        <p:spPr>
          <a:xfrm>
            <a:off x="779100" y="1581150"/>
            <a:ext cx="5316900" cy="2425100"/>
          </a:xfrm>
          <a:prstGeom prst="rect">
            <a:avLst/>
          </a:prstGeom>
        </p:spPr>
        <p:txBody>
          <a:bodyPr spcFirstLastPara="1" wrap="square" lIns="0" tIns="0" rIns="0" bIns="0" anchor="ctr" anchorCtr="0">
            <a:noAutofit/>
          </a:bodyPr>
          <a:lstStyle/>
          <a:p>
            <a:pPr lvl="0"/>
            <a:r>
              <a:rPr lang="en" sz="6000" dirty="0" smtClean="0"/>
              <a:t/>
            </a:r>
            <a:br>
              <a:rPr lang="en" sz="6000" dirty="0" smtClean="0"/>
            </a:br>
            <a:r>
              <a:rPr lang="en-US" sz="6000" dirty="0" smtClean="0"/>
              <a:t>Acoustic </a:t>
            </a:r>
            <a:r>
              <a:rPr lang="en-US" sz="6000" smtClean="0"/>
              <a:t>emmision</a:t>
            </a:r>
            <a:r>
              <a:rPr lang="en" sz="6000" dirty="0" smtClean="0"/>
              <a:t/>
            </a:r>
            <a:br>
              <a:rPr lang="en" sz="6000" dirty="0" smtClean="0"/>
            </a:br>
            <a:endParaRPr>
              <a:highlight>
                <a:srgbClr val="B45F06"/>
              </a:highlight>
            </a:endParaRPr>
          </a:p>
        </p:txBody>
      </p:sp>
      <p:pic>
        <p:nvPicPr>
          <p:cNvPr id="46" name="Google Shape;46;p11"/>
          <p:cNvPicPr preferRelativeResize="0"/>
          <p:nvPr/>
        </p:nvPicPr>
        <p:blipFill>
          <a:blip r:embed="rId3">
            <a:alphaModFix/>
          </a:blip>
          <a:stretch>
            <a:fillRect/>
          </a:stretch>
        </p:blipFill>
        <p:spPr>
          <a:xfrm>
            <a:off x="5611448" y="847622"/>
            <a:ext cx="3162577" cy="4034313"/>
          </a:xfrm>
          <a:prstGeom prst="rect">
            <a:avLst/>
          </a:prstGeom>
          <a:noFill/>
          <a:ln>
            <a:noFill/>
          </a:ln>
        </p:spPr>
      </p:pic>
      <p:pic>
        <p:nvPicPr>
          <p:cNvPr id="47" name="Google Shape;47;p11"/>
          <p:cNvPicPr preferRelativeResize="0"/>
          <p:nvPr/>
        </p:nvPicPr>
        <p:blipFill>
          <a:blip r:embed="rId4">
            <a:alphaModFix/>
          </a:blip>
          <a:stretch>
            <a:fillRect/>
          </a:stretch>
        </p:blipFill>
        <p:spPr>
          <a:xfrm>
            <a:off x="5233079" y="119233"/>
            <a:ext cx="767393" cy="767396"/>
          </a:xfrm>
          <a:prstGeom prst="rect">
            <a:avLst/>
          </a:prstGeom>
          <a:noFill/>
          <a:ln>
            <a:noFill/>
          </a:ln>
        </p:spPr>
      </p:pic>
    </p:spTree>
  </p:cSld>
  <p:clrMapOvr>
    <a:masterClrMapping/>
  </p:clrMapOvr>
  <p:transition spd="slow">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Acoustic Emission Testing </a:t>
            </a:r>
            <a:endParaRPr lang="en-US" dirty="0"/>
          </a:p>
        </p:txBody>
      </p:sp>
      <p:sp>
        <p:nvSpPr>
          <p:cNvPr id="3" name="Content Placeholder 2"/>
          <p:cNvSpPr>
            <a:spLocks noGrp="1"/>
          </p:cNvSpPr>
          <p:nvPr>
            <p:ph idx="1"/>
          </p:nvPr>
        </p:nvSpPr>
        <p:spPr/>
        <p:txBody>
          <a:bodyPr>
            <a:normAutofit lnSpcReduction="10000"/>
          </a:bodyPr>
          <a:lstStyle/>
          <a:p>
            <a:r>
              <a:rPr lang="en-US" sz="2000" dirty="0" smtClean="0">
                <a:latin typeface="Times New Roman" pitchFamily="18" charset="0"/>
                <a:cs typeface="Times New Roman" pitchFamily="18" charset="0"/>
              </a:rPr>
              <a:t>Acoustic monitoring is used to detect growing or active faults. </a:t>
            </a:r>
          </a:p>
          <a:p>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When materials are deformed, stressed or undergo some permanent </a:t>
            </a:r>
            <a:r>
              <a:rPr lang="en-US" sz="2000" dirty="0" smtClean="0">
                <a:latin typeface="Times New Roman" pitchFamily="18" charset="0"/>
                <a:cs typeface="Times New Roman" pitchFamily="18" charset="0"/>
                <a:hlinkClick r:id="rId2"/>
              </a:rPr>
              <a:t>deformation</a:t>
            </a:r>
            <a:r>
              <a:rPr lang="en-US" sz="2000" dirty="0" smtClean="0">
                <a:latin typeface="Times New Roman" pitchFamily="18" charset="0"/>
                <a:cs typeface="Times New Roman" pitchFamily="18" charset="0"/>
              </a:rPr>
              <a:t> such as crack propagation.</a:t>
            </a:r>
          </a:p>
          <a:p>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they emit very high frequency sound waves. These acoustic emissions can be detected with the use of electronic equipment such as transducers, microprocessors and amplifiers. </a:t>
            </a:r>
          </a:p>
          <a:p>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This </a:t>
            </a:r>
            <a:r>
              <a:rPr lang="en-US" sz="2000" dirty="0" smtClean="0">
                <a:latin typeface="Times New Roman" pitchFamily="18" charset="0"/>
                <a:cs typeface="Times New Roman" pitchFamily="18" charset="0"/>
                <a:hlinkClick r:id="rId3"/>
              </a:rPr>
              <a:t>acoustic emission</a:t>
            </a:r>
            <a:r>
              <a:rPr lang="en-US" sz="2000" dirty="0" smtClean="0">
                <a:latin typeface="Times New Roman" pitchFamily="18" charset="0"/>
                <a:cs typeface="Times New Roman" pitchFamily="18" charset="0"/>
              </a:rPr>
              <a:t> indicates any dynamic change within the material. This test can be done on any material and </a:t>
            </a:r>
            <a:r>
              <a:rPr lang="en-US" sz="2000" dirty="0" err="1" smtClean="0">
                <a:latin typeface="Times New Roman" pitchFamily="18" charset="0"/>
                <a:cs typeface="Times New Roman" pitchFamily="18" charset="0"/>
              </a:rPr>
              <a:t>fibre</a:t>
            </a:r>
            <a:r>
              <a:rPr lang="en-US" sz="2000" dirty="0" smtClean="0">
                <a:latin typeface="Times New Roman" pitchFamily="18" charset="0"/>
                <a:cs typeface="Times New Roman" pitchFamily="18" charset="0"/>
              </a:rPr>
              <a:t> failure in composite materials</a:t>
            </a:r>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2</a:t>
            </a:fld>
            <a:endParaRPr lang="e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linds(horizontal)">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blinds(horizontal)">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Acoustic Emission Testing </a:t>
            </a:r>
            <a:endParaRPr lang="en-US" dirty="0"/>
          </a:p>
        </p:txBody>
      </p:sp>
      <p:sp>
        <p:nvSpPr>
          <p:cNvPr id="3" name="Content Placeholder 2"/>
          <p:cNvSpPr>
            <a:spLocks noGrp="1"/>
          </p:cNvSpPr>
          <p:nvPr>
            <p:ph idx="1"/>
          </p:nvPr>
        </p:nvSpPr>
        <p:spPr/>
        <p:txBody>
          <a:bodyPr>
            <a:normAutofit/>
          </a:bodyPr>
          <a:lstStyle/>
          <a:p>
            <a:r>
              <a:rPr lang="en-US" sz="1400" dirty="0" smtClean="0">
                <a:latin typeface="Times New Roman" pitchFamily="18" charset="0"/>
                <a:cs typeface="Times New Roman" pitchFamily="18" charset="0"/>
              </a:rPr>
              <a:t>Acoustic Emission Testing is performed by applying a localized external force such as an abrupt mechanical load or rapid temperature or pressure change to the part being tested.</a:t>
            </a:r>
          </a:p>
          <a:p>
            <a:endParaRPr lang="en-US" sz="1400" dirty="0" smtClean="0">
              <a:latin typeface="Times New Roman" pitchFamily="18" charset="0"/>
              <a:cs typeface="Times New Roman" pitchFamily="18" charset="0"/>
            </a:endParaRPr>
          </a:p>
          <a:p>
            <a:r>
              <a:rPr lang="en-US" sz="1400" dirty="0" smtClean="0">
                <a:latin typeface="Times New Roman" pitchFamily="18" charset="0"/>
                <a:cs typeface="Times New Roman" pitchFamily="18" charset="0"/>
              </a:rPr>
              <a:t> The resulting stress waves in turn generate short-lived, high frequency elastic waves in the form of small material displacements, or plastic deformation, on the part surface that are detected by sensors that have been attached to the part surface. </a:t>
            </a:r>
          </a:p>
          <a:p>
            <a:endParaRPr lang="en-US" sz="1400" dirty="0" smtClean="0">
              <a:latin typeface="Times New Roman" pitchFamily="18" charset="0"/>
              <a:cs typeface="Times New Roman" pitchFamily="18" charset="0"/>
            </a:endParaRPr>
          </a:p>
          <a:p>
            <a:r>
              <a:rPr lang="en-US" sz="1400" dirty="0" smtClean="0">
                <a:latin typeface="Times New Roman" pitchFamily="18" charset="0"/>
                <a:cs typeface="Times New Roman" pitchFamily="18" charset="0"/>
              </a:rPr>
              <a:t>When multiple sensors are used, the resulting data can be evaluated to locate discontinuities in the part. </a:t>
            </a:r>
            <a:endParaRPr lang="en-US" sz="14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3</a:t>
            </a:fld>
            <a:endParaRPr lang="en"/>
          </a:p>
        </p:txBody>
      </p:sp>
      <p:pic>
        <p:nvPicPr>
          <p:cNvPr id="5" name="Picture 4" descr="unnamed (1).png"/>
          <p:cNvPicPr>
            <a:picLocks noChangeAspect="1"/>
          </p:cNvPicPr>
          <p:nvPr/>
        </p:nvPicPr>
        <p:blipFill>
          <a:blip r:embed="rId2"/>
          <a:stretch>
            <a:fillRect/>
          </a:stretch>
        </p:blipFill>
        <p:spPr>
          <a:xfrm>
            <a:off x="2057400" y="3119438"/>
            <a:ext cx="4876800" cy="2024062"/>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linds(horizontal)">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smtClean="0"/>
              <a:t>Acoustic Emission Testing </a:t>
            </a:r>
            <a:endParaRPr lang="en-US" dirty="0">
              <a:solidFill>
                <a:srgbClr val="FFFF00"/>
              </a:solidFill>
            </a:endParaRPr>
          </a:p>
        </p:txBody>
      </p:sp>
      <p:sp>
        <p:nvSpPr>
          <p:cNvPr id="3" name="Content Placeholder 2"/>
          <p:cNvSpPr>
            <a:spLocks noGrp="1"/>
          </p:cNvSpPr>
          <p:nvPr>
            <p:ph idx="1"/>
          </p:nvPr>
        </p:nvSpPr>
        <p:spPr>
          <a:xfrm>
            <a:off x="457200" y="1352550"/>
            <a:ext cx="8229600" cy="3469207"/>
          </a:xfrm>
        </p:spPr>
        <p:txBody>
          <a:bodyPr>
            <a:normAutofit/>
          </a:bodyPr>
          <a:lstStyle/>
          <a:p>
            <a:pPr marL="0" indent="0" algn="just">
              <a:lnSpc>
                <a:spcPct val="80000"/>
              </a:lnSpc>
            </a:pPr>
            <a:r>
              <a:rPr lang="en-US" sz="2000" dirty="0" smtClean="0">
                <a:latin typeface="Times New Roman" pitchFamily="18" charset="0"/>
                <a:cs typeface="Times New Roman" pitchFamily="18" charset="0"/>
              </a:rPr>
              <a:t> </a:t>
            </a:r>
            <a:r>
              <a:rPr lang="en-US" sz="1800" dirty="0" smtClean="0">
                <a:latin typeface="Times New Roman" pitchFamily="18" charset="0"/>
                <a:cs typeface="Times New Roman" pitchFamily="18" charset="0"/>
              </a:rPr>
              <a:t>Acoustic Emission (AE) refers to the generation of transient elastic waves produced by a sudden redistribution of stress in a material. </a:t>
            </a:r>
          </a:p>
          <a:p>
            <a:pPr marL="0" indent="0" algn="just">
              <a:lnSpc>
                <a:spcPct val="80000"/>
              </a:lnSpc>
              <a:buNone/>
            </a:pPr>
            <a:endParaRPr lang="en-US" sz="1800" dirty="0" smtClean="0">
              <a:latin typeface="Times New Roman" pitchFamily="18" charset="0"/>
              <a:cs typeface="Times New Roman" pitchFamily="18" charset="0"/>
            </a:endParaRPr>
          </a:p>
          <a:p>
            <a:pPr marL="0" indent="0" algn="just">
              <a:lnSpc>
                <a:spcPct val="80000"/>
              </a:lnSpc>
            </a:pPr>
            <a:r>
              <a:rPr lang="en-US" sz="1800" dirty="0" smtClean="0">
                <a:latin typeface="Times New Roman" pitchFamily="18" charset="0"/>
                <a:cs typeface="Times New Roman" pitchFamily="18" charset="0"/>
              </a:rPr>
              <a:t> When a structure is subjected to an external stimulus (change in pressure, load, or temperature), localized sources trigger the release of energy, in the form of stress waves, which propagate to the surface and are recorded by sensors. With the right equipment and setup, motions on the order of </a:t>
            </a:r>
            <a:r>
              <a:rPr lang="en-US" sz="1800" dirty="0" err="1" smtClean="0">
                <a:latin typeface="Times New Roman" pitchFamily="18" charset="0"/>
                <a:cs typeface="Times New Roman" pitchFamily="18" charset="0"/>
              </a:rPr>
              <a:t>pico</a:t>
            </a:r>
            <a:r>
              <a:rPr lang="en-US" sz="1800" dirty="0" smtClean="0">
                <a:latin typeface="Times New Roman" pitchFamily="18" charset="0"/>
                <a:cs typeface="Times New Roman" pitchFamily="18" charset="0"/>
              </a:rPr>
              <a:t>-meters (10 -12 m) can be identified. </a:t>
            </a:r>
          </a:p>
          <a:p>
            <a:pPr marL="0" indent="0" algn="just">
              <a:lnSpc>
                <a:spcPct val="80000"/>
              </a:lnSpc>
              <a:buNone/>
            </a:pPr>
            <a:endParaRPr lang="en-US" sz="2000" dirty="0" smtClean="0">
              <a:latin typeface="Times New Roman" pitchFamily="18" charset="0"/>
              <a:cs typeface="Times New Roman" pitchFamily="18" charset="0"/>
            </a:endParaRPr>
          </a:p>
          <a:p>
            <a:pPr marL="0" indent="0" algn="just">
              <a:lnSpc>
                <a:spcPct val="80000"/>
              </a:lnSpc>
            </a:pPr>
            <a:endParaRPr lang="en-US" sz="2000" dirty="0" smtClean="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4</a:t>
            </a:fld>
            <a:endParaRPr lang="en"/>
          </a:p>
        </p:txBody>
      </p:sp>
      <p:pic>
        <p:nvPicPr>
          <p:cNvPr id="5" name="Picture 4" descr="AE-Basic.jpg"/>
          <p:cNvPicPr>
            <a:picLocks noChangeAspect="1"/>
          </p:cNvPicPr>
          <p:nvPr/>
        </p:nvPicPr>
        <p:blipFill>
          <a:blip r:embed="rId2"/>
          <a:stretch>
            <a:fillRect/>
          </a:stretch>
        </p:blipFill>
        <p:spPr>
          <a:xfrm>
            <a:off x="1752600" y="3028950"/>
            <a:ext cx="4762500" cy="194310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lgn="just">
              <a:lnSpc>
                <a:spcPct val="80000"/>
              </a:lnSpc>
            </a:pPr>
            <a:r>
              <a:rPr lang="en-US" sz="1800" dirty="0" smtClean="0">
                <a:latin typeface="Times New Roman" pitchFamily="18" charset="0"/>
                <a:cs typeface="Times New Roman" pitchFamily="18" charset="0"/>
              </a:rPr>
              <a:t>AE systems can only qualitatively gauge how much damage is contained in a structure. </a:t>
            </a:r>
          </a:p>
          <a:p>
            <a:pPr marL="0" indent="0" algn="just">
              <a:lnSpc>
                <a:spcPct val="80000"/>
              </a:lnSpc>
            </a:pPr>
            <a:endParaRPr lang="en-US" sz="1800" dirty="0" smtClean="0">
              <a:latin typeface="Times New Roman" pitchFamily="18" charset="0"/>
              <a:cs typeface="Times New Roman" pitchFamily="18" charset="0"/>
            </a:endParaRPr>
          </a:p>
          <a:p>
            <a:pPr marL="0" indent="0" algn="just">
              <a:lnSpc>
                <a:spcPct val="80000"/>
              </a:lnSpc>
            </a:pPr>
            <a:r>
              <a:rPr lang="en-US" sz="1800" dirty="0" smtClean="0">
                <a:latin typeface="Times New Roman" pitchFamily="18" charset="0"/>
                <a:cs typeface="Times New Roman" pitchFamily="18" charset="0"/>
              </a:rPr>
              <a:t>In order to obtain quantitative results about size, depth, and overall acceptability of a part, other NDT methods (often ultrasonic testing) are necessary. Another drawback of AE stems from loud service environments which contribute extraneous noise to the signals.</a:t>
            </a:r>
          </a:p>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5</a:t>
            </a:fld>
            <a:endParaRPr lang="en"/>
          </a:p>
        </p:txBody>
      </p:sp>
      <p:pic>
        <p:nvPicPr>
          <p:cNvPr id="5" name="Picture 4" descr="unnamed (3).jpg"/>
          <p:cNvPicPr>
            <a:picLocks noChangeAspect="1"/>
          </p:cNvPicPr>
          <p:nvPr/>
        </p:nvPicPr>
        <p:blipFill>
          <a:blip r:embed="rId2"/>
          <a:stretch>
            <a:fillRect/>
          </a:stretch>
        </p:blipFill>
        <p:spPr>
          <a:xfrm>
            <a:off x="2590800" y="2800350"/>
            <a:ext cx="3810000" cy="21145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smtClean="0"/>
              <a:t>Acoustic Emission Testing </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endParaRPr lang="en-US" sz="2700" dirty="0" smtClean="0">
              <a:latin typeface="Times New Roman" pitchFamily="18" charset="0"/>
              <a:cs typeface="Times New Roman" pitchFamily="18" charset="0"/>
            </a:endParaRPr>
          </a:p>
          <a:p>
            <a:pPr marL="0" indent="0"/>
            <a:r>
              <a:rPr lang="en-US" sz="2700" dirty="0" smtClean="0">
                <a:latin typeface="Times New Roman" pitchFamily="18" charset="0"/>
                <a:cs typeface="Times New Roman" pitchFamily="18" charset="0"/>
              </a:rPr>
              <a:t> Acoustic emissions can result from the initiation and growth of cracks, slip and dislocation movements, twinning, or phase transformations in metals.  </a:t>
            </a:r>
          </a:p>
          <a:p>
            <a:pPr marL="0" indent="0"/>
            <a:endParaRPr lang="en-US" sz="2700" dirty="0" smtClean="0">
              <a:latin typeface="Times New Roman" pitchFamily="18" charset="0"/>
              <a:cs typeface="Times New Roman" pitchFamily="18" charset="0"/>
            </a:endParaRPr>
          </a:p>
          <a:p>
            <a:pPr marL="0" indent="0"/>
            <a:r>
              <a:rPr lang="en-US" sz="2700" dirty="0" smtClean="0">
                <a:latin typeface="Times New Roman" pitchFamily="18" charset="0"/>
                <a:cs typeface="Times New Roman" pitchFamily="18" charset="0"/>
              </a:rPr>
              <a:t>AE’s originate when a stress is exerted on a material, a strain is induced in the material as well. Depending on the magnitude of the stress and the properties of the material, an object may return to its original dimensions or be permanently deformed after the stress is removed. </a:t>
            </a:r>
          </a:p>
          <a:p>
            <a:pPr marL="0" indent="0"/>
            <a:endParaRPr lang="en-US" sz="2700" dirty="0" smtClean="0">
              <a:latin typeface="Times New Roman" pitchFamily="18" charset="0"/>
              <a:cs typeface="Times New Roman" pitchFamily="18" charset="0"/>
            </a:endParaRPr>
          </a:p>
          <a:p>
            <a:pPr marL="0" indent="0"/>
            <a:r>
              <a:rPr lang="en-US" sz="2700" dirty="0" smtClean="0">
                <a:latin typeface="Times New Roman" pitchFamily="18" charset="0"/>
                <a:cs typeface="Times New Roman" pitchFamily="18" charset="0"/>
              </a:rPr>
              <a:t>These two conditions are known as elastic and plastic deformation, respectively.</a:t>
            </a:r>
          </a:p>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6</a:t>
            </a:fld>
            <a:endParaRPr lang="en"/>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blinds(horizontal)">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blinds(horizontal)">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smtClean="0"/>
              <a:t>Acoustic Emission Testing </a:t>
            </a:r>
            <a:endParaRPr lang="en-US" dirty="0"/>
          </a:p>
        </p:txBody>
      </p:sp>
      <p:sp>
        <p:nvSpPr>
          <p:cNvPr id="3" name="Content Placeholder 2"/>
          <p:cNvSpPr>
            <a:spLocks noGrp="1"/>
          </p:cNvSpPr>
          <p:nvPr>
            <p:ph idx="1"/>
          </p:nvPr>
        </p:nvSpPr>
        <p:spPr/>
        <p:txBody>
          <a:bodyPr>
            <a:normAutofit fontScale="55000" lnSpcReduction="20000"/>
          </a:bodyPr>
          <a:lstStyle/>
          <a:p>
            <a:pPr marL="0" indent="0">
              <a:buNone/>
            </a:pPr>
            <a:endParaRPr lang="en-US" sz="3400" dirty="0" smtClean="0">
              <a:latin typeface="Times New Roman" pitchFamily="18" charset="0"/>
              <a:cs typeface="Times New Roman" pitchFamily="18" charset="0"/>
            </a:endParaRPr>
          </a:p>
          <a:p>
            <a:pPr marL="0" indent="0"/>
            <a:r>
              <a:rPr lang="en-US" sz="3400" dirty="0" smtClean="0">
                <a:latin typeface="Times New Roman" pitchFamily="18" charset="0"/>
                <a:cs typeface="Times New Roman" pitchFamily="18" charset="0"/>
              </a:rPr>
              <a:t> The most detectible acoustic emissions take place when a loaded material undergoes plastic deformation or when a material is loaded at or near its yield stress. </a:t>
            </a:r>
          </a:p>
          <a:p>
            <a:pPr marL="0" indent="0"/>
            <a:endParaRPr lang="en-US" sz="3400" dirty="0" smtClean="0">
              <a:latin typeface="Times New Roman" pitchFamily="18" charset="0"/>
              <a:cs typeface="Times New Roman" pitchFamily="18" charset="0"/>
            </a:endParaRPr>
          </a:p>
          <a:p>
            <a:pPr marL="0" indent="0"/>
            <a:r>
              <a:rPr lang="en-US" sz="3400" dirty="0" smtClean="0">
                <a:latin typeface="Times New Roman" pitchFamily="18" charset="0"/>
                <a:cs typeface="Times New Roman" pitchFamily="18" charset="0"/>
              </a:rPr>
              <a:t> On the microscopic level, as plastic deformation occurs, atomic planes slip past each other through the movement of dislocations. These atomic-scale deformations release energy in the form of elastic waves which “can be thought of as naturally generated ultrasound” traveling through the object. </a:t>
            </a:r>
          </a:p>
          <a:p>
            <a:pPr marL="0" indent="0">
              <a:buNone/>
            </a:pPr>
            <a:endParaRPr lang="en-US" sz="3400" dirty="0" smtClean="0">
              <a:latin typeface="Times New Roman" pitchFamily="18" charset="0"/>
              <a:cs typeface="Times New Roman" pitchFamily="18" charset="0"/>
            </a:endParaRPr>
          </a:p>
          <a:p>
            <a:pPr marL="0" indent="0"/>
            <a:r>
              <a:rPr lang="en-US" sz="3400" dirty="0" smtClean="0">
                <a:latin typeface="Times New Roman" pitchFamily="18" charset="0"/>
                <a:cs typeface="Times New Roman" pitchFamily="18" charset="0"/>
              </a:rPr>
              <a:t> When cracks exist in a metal, the stress levels present in front of the crack tip can be several times higher than the surrounding area. Therefore, AE activity will also be observed when the material ahead of the crack tip undergoes plastic deformation.</a:t>
            </a:r>
          </a:p>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7</a:t>
            </a:fld>
            <a:endParaRPr lang="en"/>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blinds(horizontal)">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blinds(horizontal)">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pPr marL="0" lvl="0" indent="0" algn="r" rtl="0">
                <a:spcBef>
                  <a:spcPts val="0"/>
                </a:spcBef>
                <a:spcAft>
                  <a:spcPts val="0"/>
                </a:spcAft>
                <a:buNone/>
              </a:pPr>
              <a:t>8</a:t>
            </a:fld>
            <a:endParaRPr lang="en"/>
          </a:p>
        </p:txBody>
      </p:sp>
      <p:pic>
        <p:nvPicPr>
          <p:cNvPr id="4" name="Picture 3" descr="AE-schematic.png"/>
          <p:cNvPicPr>
            <a:picLocks noChangeAspect="1"/>
          </p:cNvPicPr>
          <p:nvPr/>
        </p:nvPicPr>
        <p:blipFill>
          <a:blip r:embed="rId2"/>
          <a:stretch>
            <a:fillRect/>
          </a:stretch>
        </p:blipFill>
        <p:spPr>
          <a:xfrm>
            <a:off x="457200" y="438150"/>
            <a:ext cx="8382000" cy="41910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1950"/>
            <a:ext cx="8229600" cy="914400"/>
          </a:xfrm>
        </p:spPr>
        <p:txBody>
          <a:bodyPr>
            <a:normAutofit fontScale="90000"/>
          </a:bodyPr>
          <a:lstStyle/>
          <a:p>
            <a:r>
              <a:rPr lang="en-US" sz="4000" dirty="0" smtClean="0">
                <a:latin typeface="Times New Roman" pitchFamily="18" charset="0"/>
                <a:cs typeface="Times New Roman" pitchFamily="18" charset="0"/>
              </a:rPr>
              <a:t>Acoustic Emission Instrumentation</a:t>
            </a:r>
            <a:r>
              <a:rPr lang="en-US" sz="4800" dirty="0" smtClean="0">
                <a:latin typeface="Times New Roman" pitchFamily="18" charset="0"/>
                <a:cs typeface="Times New Roman" pitchFamily="18" charset="0"/>
              </a:rPr>
              <a:t/>
            </a:r>
            <a:br>
              <a:rPr lang="en-US" sz="4800" dirty="0" smtClean="0">
                <a:latin typeface="Times New Roman" pitchFamily="18" charset="0"/>
                <a:cs typeface="Times New Roman" pitchFamily="18" charset="0"/>
              </a:rPr>
            </a:br>
            <a:r>
              <a:rPr lang="en-US" sz="4800" dirty="0" smtClean="0"/>
              <a:t> </a:t>
            </a:r>
            <a:endParaRPr lang="en-US" dirty="0"/>
          </a:p>
        </p:txBody>
      </p:sp>
      <p:sp>
        <p:nvSpPr>
          <p:cNvPr id="3" name="Content Placeholder 2"/>
          <p:cNvSpPr>
            <a:spLocks noGrp="1"/>
          </p:cNvSpPr>
          <p:nvPr>
            <p:ph idx="1"/>
          </p:nvPr>
        </p:nvSpPr>
        <p:spPr>
          <a:xfrm>
            <a:off x="457200" y="1276350"/>
            <a:ext cx="8229600" cy="3469207"/>
          </a:xfrm>
        </p:spPr>
        <p:txBody>
          <a:bodyPr>
            <a:normAutofit/>
          </a:bodyPr>
          <a:lstStyle/>
          <a:p>
            <a:pPr marL="0" indent="0">
              <a:lnSpc>
                <a:spcPct val="80000"/>
              </a:lnSpc>
              <a:buNone/>
            </a:pPr>
            <a:endParaRPr lang="en-US" sz="2600" dirty="0" smtClean="0">
              <a:latin typeface="Times New Roman" pitchFamily="18" charset="0"/>
              <a:cs typeface="Times New Roman" pitchFamily="18" charset="0"/>
            </a:endParaRPr>
          </a:p>
          <a:p>
            <a:pPr marL="0" indent="0">
              <a:lnSpc>
                <a:spcPct val="80000"/>
              </a:lnSpc>
              <a:buNone/>
            </a:pPr>
            <a:r>
              <a:rPr lang="en-US" sz="2200" dirty="0" smtClean="0">
                <a:latin typeface="Times New Roman" pitchFamily="18" charset="0"/>
                <a:cs typeface="Times New Roman" pitchFamily="18" charset="0"/>
              </a:rPr>
              <a:t>Specialized equipment is necessary to detect the wave energy and decipher which signals are meaningful.</a:t>
            </a:r>
          </a:p>
          <a:p>
            <a:pPr>
              <a:lnSpc>
                <a:spcPct val="80000"/>
              </a:lnSpc>
              <a:buNone/>
            </a:pPr>
            <a:endParaRPr lang="en-US" altLang="en-US" sz="2200" dirty="0" smtClean="0">
              <a:latin typeface="Times New Roman" pitchFamily="18" charset="0"/>
              <a:cs typeface="Times New Roman" pitchFamily="18" charset="0"/>
            </a:endParaRPr>
          </a:p>
          <a:p>
            <a:pPr>
              <a:lnSpc>
                <a:spcPct val="80000"/>
              </a:lnSpc>
              <a:buNone/>
            </a:pPr>
            <a:r>
              <a:rPr lang="en-US" altLang="en-US" sz="2200" dirty="0" smtClean="0">
                <a:latin typeface="Times New Roman" pitchFamily="18" charset="0"/>
                <a:cs typeface="Times New Roman" pitchFamily="18" charset="0"/>
              </a:rPr>
              <a:t>Typical AE apparatus consist of the following components:</a:t>
            </a:r>
          </a:p>
          <a:p>
            <a:pPr>
              <a:lnSpc>
                <a:spcPct val="80000"/>
              </a:lnSpc>
            </a:pPr>
            <a:r>
              <a:rPr lang="en-US" altLang="en-US" sz="2200" dirty="0" smtClean="0">
                <a:latin typeface="Times New Roman" pitchFamily="18" charset="0"/>
                <a:cs typeface="Times New Roman" pitchFamily="18" charset="0"/>
              </a:rPr>
              <a:t>Sensors used to detect AE events.</a:t>
            </a:r>
          </a:p>
          <a:p>
            <a:pPr>
              <a:lnSpc>
                <a:spcPct val="80000"/>
              </a:lnSpc>
            </a:pPr>
            <a:r>
              <a:rPr lang="en-US" altLang="en-US" sz="2200" dirty="0" smtClean="0">
                <a:latin typeface="Times New Roman" pitchFamily="18" charset="0"/>
                <a:cs typeface="Times New Roman" pitchFamily="18" charset="0"/>
              </a:rPr>
              <a:t>Preamplifiers amplifies initial signal. Typical amplification gain is 40 or 60 dB. </a:t>
            </a:r>
          </a:p>
          <a:p>
            <a:pPr>
              <a:lnSpc>
                <a:spcPct val="80000"/>
              </a:lnSpc>
            </a:pPr>
            <a:r>
              <a:rPr lang="en-US" altLang="en-US" sz="2200" dirty="0" smtClean="0">
                <a:latin typeface="Times New Roman" pitchFamily="18" charset="0"/>
                <a:cs typeface="Times New Roman" pitchFamily="18" charset="0"/>
              </a:rPr>
              <a:t>Cables transfer signals on distances up to 200m to AE devices. Cables are typically of coaxial type.</a:t>
            </a:r>
          </a:p>
          <a:p>
            <a:pPr>
              <a:lnSpc>
                <a:spcPct val="80000"/>
              </a:lnSpc>
            </a:pPr>
            <a:r>
              <a:rPr lang="en-US" altLang="en-US" sz="2200" dirty="0" smtClean="0">
                <a:latin typeface="Times New Roman" pitchFamily="18" charset="0"/>
                <a:cs typeface="Times New Roman" pitchFamily="18" charset="0"/>
              </a:rPr>
              <a:t>Data acquisition device performs filtration, signals’ parameters evaluation, data analysis and charting.</a:t>
            </a:r>
          </a:p>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9</a:t>
            </a:fld>
            <a:endParaRPr lang="en"/>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blinds(horizontal)">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linds(horizontal)">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linds(horizontal)">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blinds(horizontal)">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blinds(horizontal)">
                                      <p:cBhvr>
                                        <p:cTn id="3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4000" dirty="0" smtClean="0">
                <a:solidFill>
                  <a:srgbClr val="000000"/>
                </a:solidFill>
                <a:latin typeface="Calibri" pitchFamily="34" charset="0"/>
              </a:rPr>
              <a:t>Acoustic Emission Testing</a:t>
            </a:r>
            <a:endParaRPr lang="en-US" sz="4000" dirty="0"/>
          </a:p>
        </p:txBody>
      </p:sp>
      <p:sp>
        <p:nvSpPr>
          <p:cNvPr id="3" name="Content Placeholder 2"/>
          <p:cNvSpPr>
            <a:spLocks noGrp="1"/>
          </p:cNvSpPr>
          <p:nvPr>
            <p:ph idx="1"/>
          </p:nvPr>
        </p:nvSpPr>
        <p:spPr>
          <a:xfrm>
            <a:off x="383458" y="951271"/>
            <a:ext cx="8303342" cy="3643352"/>
          </a:xfrm>
        </p:spPr>
        <p:txBody>
          <a:bodyPr>
            <a:noAutofit/>
          </a:bodyPr>
          <a:lstStyle/>
          <a:p>
            <a:pPr marL="0" indent="0">
              <a:lnSpc>
                <a:spcPct val="80000"/>
              </a:lnSpc>
              <a:buNone/>
            </a:pPr>
            <a:r>
              <a:rPr lang="en-US" altLang="en-US" sz="2400" b="1" dirty="0" smtClean="0">
                <a:effectLst/>
              </a:rPr>
              <a:t>Typical Schematic of AE instrumentation</a:t>
            </a:r>
          </a:p>
          <a:p>
            <a:pPr marL="0" indent="0">
              <a:lnSpc>
                <a:spcPct val="80000"/>
              </a:lnSpc>
              <a:buNone/>
            </a:pPr>
            <a:endParaRPr lang="en-US" altLang="en-US" sz="2400" dirty="0" smtClean="0">
              <a:effectLst/>
            </a:endParaRPr>
          </a:p>
        </p:txBody>
      </p:sp>
      <p:sp>
        <p:nvSpPr>
          <p:cNvPr id="5" name="AutoShape 6"/>
          <p:cNvSpPr>
            <a:spLocks noChangeArrowheads="1"/>
          </p:cNvSpPr>
          <p:nvPr/>
        </p:nvSpPr>
        <p:spPr bwMode="auto">
          <a:xfrm rot="5400000">
            <a:off x="1974666" y="2319272"/>
            <a:ext cx="364220" cy="544763"/>
          </a:xfrm>
          <a:prstGeom prst="triangle">
            <a:avLst>
              <a:gd name="adj" fmla="val 50000"/>
            </a:avLst>
          </a:prstGeom>
          <a:solidFill>
            <a:srgbClr val="FFFFFF"/>
          </a:solidFill>
          <a:ln w="9525">
            <a:solidFill>
              <a:srgbClr val="000000"/>
            </a:solidFill>
            <a:miter lim="800000"/>
            <a:headEnd/>
            <a:tailEnd/>
          </a:ln>
        </p:spPr>
        <p:txBody>
          <a:bodyPr/>
          <a:lstStyle>
            <a:lvl1pPr eaLnBrk="0" hangingPunct="0">
              <a:defRPr sz="1200">
                <a:solidFill>
                  <a:schemeClr val="tx1"/>
                </a:solidFill>
                <a:latin typeface="Tahoma" pitchFamily="34" charset="0"/>
                <a:cs typeface="Arial" charset="0"/>
              </a:defRPr>
            </a:lvl1pPr>
            <a:lvl2pPr marL="742950" indent="-285750" eaLnBrk="0" hangingPunct="0">
              <a:defRPr sz="1200">
                <a:solidFill>
                  <a:schemeClr val="tx1"/>
                </a:solidFill>
                <a:latin typeface="Tahoma" pitchFamily="34" charset="0"/>
                <a:cs typeface="Arial" charset="0"/>
              </a:defRPr>
            </a:lvl2pPr>
            <a:lvl3pPr marL="1143000" indent="-228600" eaLnBrk="0" hangingPunct="0">
              <a:defRPr sz="1200">
                <a:solidFill>
                  <a:schemeClr val="tx1"/>
                </a:solidFill>
                <a:latin typeface="Tahoma" pitchFamily="34" charset="0"/>
                <a:cs typeface="Arial" charset="0"/>
              </a:defRPr>
            </a:lvl3pPr>
            <a:lvl4pPr marL="1600200" indent="-228600" eaLnBrk="0" hangingPunct="0">
              <a:defRPr sz="1200">
                <a:solidFill>
                  <a:schemeClr val="tx1"/>
                </a:solidFill>
                <a:latin typeface="Tahoma" pitchFamily="34" charset="0"/>
                <a:cs typeface="Arial" charset="0"/>
              </a:defRPr>
            </a:lvl4pPr>
            <a:lvl5pPr marL="2057400" indent="-228600" eaLnBrk="0" hangingPunct="0">
              <a:defRPr sz="1200">
                <a:solidFill>
                  <a:schemeClr val="tx1"/>
                </a:solidFill>
                <a:latin typeface="Tahoma" pitchFamily="34" charset="0"/>
                <a:cs typeface="Arial" charset="0"/>
              </a:defRPr>
            </a:lvl5pPr>
            <a:lvl6pPr marL="2514600" indent="-228600" eaLnBrk="0" fontAlgn="base" hangingPunct="0">
              <a:spcBef>
                <a:spcPct val="0"/>
              </a:spcBef>
              <a:spcAft>
                <a:spcPct val="0"/>
              </a:spcAft>
              <a:defRPr sz="1200">
                <a:solidFill>
                  <a:schemeClr val="tx1"/>
                </a:solidFill>
                <a:latin typeface="Tahoma" pitchFamily="34" charset="0"/>
                <a:cs typeface="Arial" charset="0"/>
              </a:defRPr>
            </a:lvl6pPr>
            <a:lvl7pPr marL="2971800" indent="-228600" eaLnBrk="0" fontAlgn="base" hangingPunct="0">
              <a:spcBef>
                <a:spcPct val="0"/>
              </a:spcBef>
              <a:spcAft>
                <a:spcPct val="0"/>
              </a:spcAft>
              <a:defRPr sz="1200">
                <a:solidFill>
                  <a:schemeClr val="tx1"/>
                </a:solidFill>
                <a:latin typeface="Tahoma" pitchFamily="34" charset="0"/>
                <a:cs typeface="Arial" charset="0"/>
              </a:defRPr>
            </a:lvl7pPr>
            <a:lvl8pPr marL="3429000" indent="-228600" eaLnBrk="0" fontAlgn="base" hangingPunct="0">
              <a:spcBef>
                <a:spcPct val="0"/>
              </a:spcBef>
              <a:spcAft>
                <a:spcPct val="0"/>
              </a:spcAft>
              <a:defRPr sz="1200">
                <a:solidFill>
                  <a:schemeClr val="tx1"/>
                </a:solidFill>
                <a:latin typeface="Tahoma" pitchFamily="34" charset="0"/>
                <a:cs typeface="Arial" charset="0"/>
              </a:defRPr>
            </a:lvl8pPr>
            <a:lvl9pPr marL="3886200" indent="-228600" eaLnBrk="0" fontAlgn="base" hangingPunct="0">
              <a:spcBef>
                <a:spcPct val="0"/>
              </a:spcBef>
              <a:spcAft>
                <a:spcPct val="0"/>
              </a:spcAft>
              <a:defRPr sz="1200">
                <a:solidFill>
                  <a:schemeClr val="tx1"/>
                </a:solidFill>
                <a:latin typeface="Tahoma" pitchFamily="34" charset="0"/>
                <a:cs typeface="Arial" charset="0"/>
              </a:defRPr>
            </a:lvl9pPr>
          </a:lstStyle>
          <a:p>
            <a:pPr algn="ctr" eaLnBrk="1" hangingPunct="1"/>
            <a:endParaRPr lang="he-IL" altLang="en-US" sz="1800"/>
          </a:p>
        </p:txBody>
      </p:sp>
      <p:sp>
        <p:nvSpPr>
          <p:cNvPr id="6" name="Rectangle 7"/>
          <p:cNvSpPr>
            <a:spLocks noChangeArrowheads="1"/>
          </p:cNvSpPr>
          <p:nvPr/>
        </p:nvSpPr>
        <p:spPr bwMode="auto">
          <a:xfrm>
            <a:off x="577266" y="2409376"/>
            <a:ext cx="653716" cy="363211"/>
          </a:xfrm>
          <a:prstGeom prst="rect">
            <a:avLst/>
          </a:prstGeom>
          <a:solidFill>
            <a:srgbClr val="FFFFFF"/>
          </a:solidFill>
          <a:ln w="9525">
            <a:solidFill>
              <a:srgbClr val="000000"/>
            </a:solidFill>
            <a:miter lim="800000"/>
            <a:headEnd/>
            <a:tailEnd/>
          </a:ln>
        </p:spPr>
        <p:txBody>
          <a:bodyPr/>
          <a:lstStyle>
            <a:lvl1pPr eaLnBrk="0" hangingPunct="0">
              <a:defRPr sz="1200">
                <a:solidFill>
                  <a:schemeClr val="tx1"/>
                </a:solidFill>
                <a:latin typeface="Tahoma" pitchFamily="34" charset="0"/>
                <a:cs typeface="Arial" charset="0"/>
              </a:defRPr>
            </a:lvl1pPr>
            <a:lvl2pPr marL="742950" indent="-285750" eaLnBrk="0" hangingPunct="0">
              <a:defRPr sz="1200">
                <a:solidFill>
                  <a:schemeClr val="tx1"/>
                </a:solidFill>
                <a:latin typeface="Tahoma" pitchFamily="34" charset="0"/>
                <a:cs typeface="Arial" charset="0"/>
              </a:defRPr>
            </a:lvl2pPr>
            <a:lvl3pPr marL="1143000" indent="-228600" eaLnBrk="0" hangingPunct="0">
              <a:defRPr sz="1200">
                <a:solidFill>
                  <a:schemeClr val="tx1"/>
                </a:solidFill>
                <a:latin typeface="Tahoma" pitchFamily="34" charset="0"/>
                <a:cs typeface="Arial" charset="0"/>
              </a:defRPr>
            </a:lvl3pPr>
            <a:lvl4pPr marL="1600200" indent="-228600" eaLnBrk="0" hangingPunct="0">
              <a:defRPr sz="1200">
                <a:solidFill>
                  <a:schemeClr val="tx1"/>
                </a:solidFill>
                <a:latin typeface="Tahoma" pitchFamily="34" charset="0"/>
                <a:cs typeface="Arial" charset="0"/>
              </a:defRPr>
            </a:lvl4pPr>
            <a:lvl5pPr marL="2057400" indent="-228600" eaLnBrk="0" hangingPunct="0">
              <a:defRPr sz="1200">
                <a:solidFill>
                  <a:schemeClr val="tx1"/>
                </a:solidFill>
                <a:latin typeface="Tahoma" pitchFamily="34" charset="0"/>
                <a:cs typeface="Arial" charset="0"/>
              </a:defRPr>
            </a:lvl5pPr>
            <a:lvl6pPr marL="2514600" indent="-228600" eaLnBrk="0" fontAlgn="base" hangingPunct="0">
              <a:spcBef>
                <a:spcPct val="0"/>
              </a:spcBef>
              <a:spcAft>
                <a:spcPct val="0"/>
              </a:spcAft>
              <a:defRPr sz="1200">
                <a:solidFill>
                  <a:schemeClr val="tx1"/>
                </a:solidFill>
                <a:latin typeface="Tahoma" pitchFamily="34" charset="0"/>
                <a:cs typeface="Arial" charset="0"/>
              </a:defRPr>
            </a:lvl6pPr>
            <a:lvl7pPr marL="2971800" indent="-228600" eaLnBrk="0" fontAlgn="base" hangingPunct="0">
              <a:spcBef>
                <a:spcPct val="0"/>
              </a:spcBef>
              <a:spcAft>
                <a:spcPct val="0"/>
              </a:spcAft>
              <a:defRPr sz="1200">
                <a:solidFill>
                  <a:schemeClr val="tx1"/>
                </a:solidFill>
                <a:latin typeface="Tahoma" pitchFamily="34" charset="0"/>
                <a:cs typeface="Arial" charset="0"/>
              </a:defRPr>
            </a:lvl7pPr>
            <a:lvl8pPr marL="3429000" indent="-228600" eaLnBrk="0" fontAlgn="base" hangingPunct="0">
              <a:spcBef>
                <a:spcPct val="0"/>
              </a:spcBef>
              <a:spcAft>
                <a:spcPct val="0"/>
              </a:spcAft>
              <a:defRPr sz="1200">
                <a:solidFill>
                  <a:schemeClr val="tx1"/>
                </a:solidFill>
                <a:latin typeface="Tahoma" pitchFamily="34" charset="0"/>
                <a:cs typeface="Arial" charset="0"/>
              </a:defRPr>
            </a:lvl8pPr>
            <a:lvl9pPr marL="3886200" indent="-228600" eaLnBrk="0" fontAlgn="base" hangingPunct="0">
              <a:spcBef>
                <a:spcPct val="0"/>
              </a:spcBef>
              <a:spcAft>
                <a:spcPct val="0"/>
              </a:spcAft>
              <a:defRPr sz="1200">
                <a:solidFill>
                  <a:schemeClr val="tx1"/>
                </a:solidFill>
                <a:latin typeface="Tahoma" pitchFamily="34" charset="0"/>
                <a:cs typeface="Arial" charset="0"/>
              </a:defRPr>
            </a:lvl9pPr>
          </a:lstStyle>
          <a:p>
            <a:pPr algn="ctr" eaLnBrk="1" hangingPunct="1"/>
            <a:endParaRPr lang="he-IL" altLang="en-US" sz="1800"/>
          </a:p>
        </p:txBody>
      </p:sp>
      <p:sp>
        <p:nvSpPr>
          <p:cNvPr id="7" name="Line 8"/>
          <p:cNvSpPr>
            <a:spLocks noChangeShapeType="1"/>
          </p:cNvSpPr>
          <p:nvPr/>
        </p:nvSpPr>
        <p:spPr bwMode="auto">
          <a:xfrm>
            <a:off x="1230981" y="2590981"/>
            <a:ext cx="653716" cy="336"/>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p>
        </p:txBody>
      </p:sp>
      <p:sp>
        <p:nvSpPr>
          <p:cNvPr id="8" name="Line 9"/>
          <p:cNvSpPr>
            <a:spLocks noChangeShapeType="1"/>
          </p:cNvSpPr>
          <p:nvPr/>
        </p:nvSpPr>
        <p:spPr bwMode="auto">
          <a:xfrm>
            <a:off x="1230981" y="3075262"/>
            <a:ext cx="653716" cy="336"/>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p>
        </p:txBody>
      </p:sp>
      <p:sp>
        <p:nvSpPr>
          <p:cNvPr id="9" name="Line 10"/>
          <p:cNvSpPr>
            <a:spLocks noChangeShapeType="1"/>
          </p:cNvSpPr>
          <p:nvPr/>
        </p:nvSpPr>
        <p:spPr bwMode="auto">
          <a:xfrm>
            <a:off x="1230981" y="3499007"/>
            <a:ext cx="653716" cy="336"/>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p>
        </p:txBody>
      </p:sp>
      <p:sp>
        <p:nvSpPr>
          <p:cNvPr id="10" name="Line 11"/>
          <p:cNvSpPr>
            <a:spLocks noChangeShapeType="1"/>
          </p:cNvSpPr>
          <p:nvPr/>
        </p:nvSpPr>
        <p:spPr bwMode="auto">
          <a:xfrm>
            <a:off x="1230981" y="3922753"/>
            <a:ext cx="653716" cy="336"/>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p>
        </p:txBody>
      </p:sp>
      <p:sp>
        <p:nvSpPr>
          <p:cNvPr id="11" name="AutoShape 12"/>
          <p:cNvSpPr>
            <a:spLocks noChangeArrowheads="1"/>
          </p:cNvSpPr>
          <p:nvPr/>
        </p:nvSpPr>
        <p:spPr bwMode="auto">
          <a:xfrm rot="5400000">
            <a:off x="1974666" y="2803553"/>
            <a:ext cx="364220" cy="544763"/>
          </a:xfrm>
          <a:prstGeom prst="triangle">
            <a:avLst>
              <a:gd name="adj" fmla="val 50000"/>
            </a:avLst>
          </a:prstGeom>
          <a:solidFill>
            <a:srgbClr val="FFFFFF"/>
          </a:solidFill>
          <a:ln w="9525">
            <a:solidFill>
              <a:srgbClr val="000000"/>
            </a:solidFill>
            <a:miter lim="800000"/>
            <a:headEnd/>
            <a:tailEnd/>
          </a:ln>
        </p:spPr>
        <p:txBody>
          <a:bodyPr/>
          <a:lstStyle>
            <a:lvl1pPr eaLnBrk="0" hangingPunct="0">
              <a:defRPr sz="1200">
                <a:solidFill>
                  <a:schemeClr val="tx1"/>
                </a:solidFill>
                <a:latin typeface="Tahoma" pitchFamily="34" charset="0"/>
                <a:cs typeface="Arial" charset="0"/>
              </a:defRPr>
            </a:lvl1pPr>
            <a:lvl2pPr marL="742950" indent="-285750" eaLnBrk="0" hangingPunct="0">
              <a:defRPr sz="1200">
                <a:solidFill>
                  <a:schemeClr val="tx1"/>
                </a:solidFill>
                <a:latin typeface="Tahoma" pitchFamily="34" charset="0"/>
                <a:cs typeface="Arial" charset="0"/>
              </a:defRPr>
            </a:lvl2pPr>
            <a:lvl3pPr marL="1143000" indent="-228600" eaLnBrk="0" hangingPunct="0">
              <a:defRPr sz="1200">
                <a:solidFill>
                  <a:schemeClr val="tx1"/>
                </a:solidFill>
                <a:latin typeface="Tahoma" pitchFamily="34" charset="0"/>
                <a:cs typeface="Arial" charset="0"/>
              </a:defRPr>
            </a:lvl3pPr>
            <a:lvl4pPr marL="1600200" indent="-228600" eaLnBrk="0" hangingPunct="0">
              <a:defRPr sz="1200">
                <a:solidFill>
                  <a:schemeClr val="tx1"/>
                </a:solidFill>
                <a:latin typeface="Tahoma" pitchFamily="34" charset="0"/>
                <a:cs typeface="Arial" charset="0"/>
              </a:defRPr>
            </a:lvl4pPr>
            <a:lvl5pPr marL="2057400" indent="-228600" eaLnBrk="0" hangingPunct="0">
              <a:defRPr sz="1200">
                <a:solidFill>
                  <a:schemeClr val="tx1"/>
                </a:solidFill>
                <a:latin typeface="Tahoma" pitchFamily="34" charset="0"/>
                <a:cs typeface="Arial" charset="0"/>
              </a:defRPr>
            </a:lvl5pPr>
            <a:lvl6pPr marL="2514600" indent="-228600" eaLnBrk="0" fontAlgn="base" hangingPunct="0">
              <a:spcBef>
                <a:spcPct val="0"/>
              </a:spcBef>
              <a:spcAft>
                <a:spcPct val="0"/>
              </a:spcAft>
              <a:defRPr sz="1200">
                <a:solidFill>
                  <a:schemeClr val="tx1"/>
                </a:solidFill>
                <a:latin typeface="Tahoma" pitchFamily="34" charset="0"/>
                <a:cs typeface="Arial" charset="0"/>
              </a:defRPr>
            </a:lvl6pPr>
            <a:lvl7pPr marL="2971800" indent="-228600" eaLnBrk="0" fontAlgn="base" hangingPunct="0">
              <a:spcBef>
                <a:spcPct val="0"/>
              </a:spcBef>
              <a:spcAft>
                <a:spcPct val="0"/>
              </a:spcAft>
              <a:defRPr sz="1200">
                <a:solidFill>
                  <a:schemeClr val="tx1"/>
                </a:solidFill>
                <a:latin typeface="Tahoma" pitchFamily="34" charset="0"/>
                <a:cs typeface="Arial" charset="0"/>
              </a:defRPr>
            </a:lvl7pPr>
            <a:lvl8pPr marL="3429000" indent="-228600" eaLnBrk="0" fontAlgn="base" hangingPunct="0">
              <a:spcBef>
                <a:spcPct val="0"/>
              </a:spcBef>
              <a:spcAft>
                <a:spcPct val="0"/>
              </a:spcAft>
              <a:defRPr sz="1200">
                <a:solidFill>
                  <a:schemeClr val="tx1"/>
                </a:solidFill>
                <a:latin typeface="Tahoma" pitchFamily="34" charset="0"/>
                <a:cs typeface="Arial" charset="0"/>
              </a:defRPr>
            </a:lvl8pPr>
            <a:lvl9pPr marL="3886200" indent="-228600" eaLnBrk="0" fontAlgn="base" hangingPunct="0">
              <a:spcBef>
                <a:spcPct val="0"/>
              </a:spcBef>
              <a:spcAft>
                <a:spcPct val="0"/>
              </a:spcAft>
              <a:defRPr sz="1200">
                <a:solidFill>
                  <a:schemeClr val="tx1"/>
                </a:solidFill>
                <a:latin typeface="Tahoma" pitchFamily="34" charset="0"/>
                <a:cs typeface="Arial" charset="0"/>
              </a:defRPr>
            </a:lvl9pPr>
          </a:lstStyle>
          <a:p>
            <a:pPr algn="ctr" eaLnBrk="1" hangingPunct="1"/>
            <a:endParaRPr lang="he-IL" altLang="en-US" sz="1800"/>
          </a:p>
        </p:txBody>
      </p:sp>
      <p:sp>
        <p:nvSpPr>
          <p:cNvPr id="12" name="AutoShape 13"/>
          <p:cNvSpPr>
            <a:spLocks noChangeArrowheads="1"/>
          </p:cNvSpPr>
          <p:nvPr/>
        </p:nvSpPr>
        <p:spPr bwMode="auto">
          <a:xfrm rot="5400000">
            <a:off x="1974666" y="3227299"/>
            <a:ext cx="364220" cy="544763"/>
          </a:xfrm>
          <a:prstGeom prst="triangle">
            <a:avLst>
              <a:gd name="adj" fmla="val 50000"/>
            </a:avLst>
          </a:prstGeom>
          <a:solidFill>
            <a:srgbClr val="FFFFFF"/>
          </a:solidFill>
          <a:ln w="9525">
            <a:solidFill>
              <a:srgbClr val="000000"/>
            </a:solidFill>
            <a:miter lim="800000"/>
            <a:headEnd/>
            <a:tailEnd/>
          </a:ln>
        </p:spPr>
        <p:txBody>
          <a:bodyPr/>
          <a:lstStyle>
            <a:lvl1pPr eaLnBrk="0" hangingPunct="0">
              <a:defRPr sz="1200">
                <a:solidFill>
                  <a:schemeClr val="tx1"/>
                </a:solidFill>
                <a:latin typeface="Tahoma" pitchFamily="34" charset="0"/>
                <a:cs typeface="Arial" charset="0"/>
              </a:defRPr>
            </a:lvl1pPr>
            <a:lvl2pPr marL="742950" indent="-285750" eaLnBrk="0" hangingPunct="0">
              <a:defRPr sz="1200">
                <a:solidFill>
                  <a:schemeClr val="tx1"/>
                </a:solidFill>
                <a:latin typeface="Tahoma" pitchFamily="34" charset="0"/>
                <a:cs typeface="Arial" charset="0"/>
              </a:defRPr>
            </a:lvl2pPr>
            <a:lvl3pPr marL="1143000" indent="-228600" eaLnBrk="0" hangingPunct="0">
              <a:defRPr sz="1200">
                <a:solidFill>
                  <a:schemeClr val="tx1"/>
                </a:solidFill>
                <a:latin typeface="Tahoma" pitchFamily="34" charset="0"/>
                <a:cs typeface="Arial" charset="0"/>
              </a:defRPr>
            </a:lvl3pPr>
            <a:lvl4pPr marL="1600200" indent="-228600" eaLnBrk="0" hangingPunct="0">
              <a:defRPr sz="1200">
                <a:solidFill>
                  <a:schemeClr val="tx1"/>
                </a:solidFill>
                <a:latin typeface="Tahoma" pitchFamily="34" charset="0"/>
                <a:cs typeface="Arial" charset="0"/>
              </a:defRPr>
            </a:lvl4pPr>
            <a:lvl5pPr marL="2057400" indent="-228600" eaLnBrk="0" hangingPunct="0">
              <a:defRPr sz="1200">
                <a:solidFill>
                  <a:schemeClr val="tx1"/>
                </a:solidFill>
                <a:latin typeface="Tahoma" pitchFamily="34" charset="0"/>
                <a:cs typeface="Arial" charset="0"/>
              </a:defRPr>
            </a:lvl5pPr>
            <a:lvl6pPr marL="2514600" indent="-228600" eaLnBrk="0" fontAlgn="base" hangingPunct="0">
              <a:spcBef>
                <a:spcPct val="0"/>
              </a:spcBef>
              <a:spcAft>
                <a:spcPct val="0"/>
              </a:spcAft>
              <a:defRPr sz="1200">
                <a:solidFill>
                  <a:schemeClr val="tx1"/>
                </a:solidFill>
                <a:latin typeface="Tahoma" pitchFamily="34" charset="0"/>
                <a:cs typeface="Arial" charset="0"/>
              </a:defRPr>
            </a:lvl6pPr>
            <a:lvl7pPr marL="2971800" indent="-228600" eaLnBrk="0" fontAlgn="base" hangingPunct="0">
              <a:spcBef>
                <a:spcPct val="0"/>
              </a:spcBef>
              <a:spcAft>
                <a:spcPct val="0"/>
              </a:spcAft>
              <a:defRPr sz="1200">
                <a:solidFill>
                  <a:schemeClr val="tx1"/>
                </a:solidFill>
                <a:latin typeface="Tahoma" pitchFamily="34" charset="0"/>
                <a:cs typeface="Arial" charset="0"/>
              </a:defRPr>
            </a:lvl7pPr>
            <a:lvl8pPr marL="3429000" indent="-228600" eaLnBrk="0" fontAlgn="base" hangingPunct="0">
              <a:spcBef>
                <a:spcPct val="0"/>
              </a:spcBef>
              <a:spcAft>
                <a:spcPct val="0"/>
              </a:spcAft>
              <a:defRPr sz="1200">
                <a:solidFill>
                  <a:schemeClr val="tx1"/>
                </a:solidFill>
                <a:latin typeface="Tahoma" pitchFamily="34" charset="0"/>
                <a:cs typeface="Arial" charset="0"/>
              </a:defRPr>
            </a:lvl8pPr>
            <a:lvl9pPr marL="3886200" indent="-228600" eaLnBrk="0" fontAlgn="base" hangingPunct="0">
              <a:spcBef>
                <a:spcPct val="0"/>
              </a:spcBef>
              <a:spcAft>
                <a:spcPct val="0"/>
              </a:spcAft>
              <a:defRPr sz="1200">
                <a:solidFill>
                  <a:schemeClr val="tx1"/>
                </a:solidFill>
                <a:latin typeface="Tahoma" pitchFamily="34" charset="0"/>
                <a:cs typeface="Arial" charset="0"/>
              </a:defRPr>
            </a:lvl9pPr>
          </a:lstStyle>
          <a:p>
            <a:pPr algn="ctr" eaLnBrk="1" hangingPunct="1"/>
            <a:endParaRPr lang="he-IL" altLang="en-US" sz="1800"/>
          </a:p>
        </p:txBody>
      </p:sp>
      <p:sp>
        <p:nvSpPr>
          <p:cNvPr id="13" name="AutoShape 14"/>
          <p:cNvSpPr>
            <a:spLocks noChangeArrowheads="1"/>
          </p:cNvSpPr>
          <p:nvPr/>
        </p:nvSpPr>
        <p:spPr bwMode="auto">
          <a:xfrm rot="5400000">
            <a:off x="3173145" y="2803553"/>
            <a:ext cx="364220" cy="544763"/>
          </a:xfrm>
          <a:prstGeom prst="triangle">
            <a:avLst>
              <a:gd name="adj" fmla="val 50000"/>
            </a:avLst>
          </a:prstGeom>
          <a:solidFill>
            <a:srgbClr val="FFFFFF"/>
          </a:solidFill>
          <a:ln w="9525">
            <a:solidFill>
              <a:srgbClr val="000000"/>
            </a:solidFill>
            <a:miter lim="800000"/>
            <a:headEnd/>
            <a:tailEnd/>
          </a:ln>
        </p:spPr>
        <p:txBody>
          <a:bodyPr/>
          <a:lstStyle>
            <a:lvl1pPr eaLnBrk="0" hangingPunct="0">
              <a:defRPr sz="1200">
                <a:solidFill>
                  <a:schemeClr val="tx1"/>
                </a:solidFill>
                <a:latin typeface="Tahoma" pitchFamily="34" charset="0"/>
                <a:cs typeface="Arial" charset="0"/>
              </a:defRPr>
            </a:lvl1pPr>
            <a:lvl2pPr marL="742950" indent="-285750" eaLnBrk="0" hangingPunct="0">
              <a:defRPr sz="1200">
                <a:solidFill>
                  <a:schemeClr val="tx1"/>
                </a:solidFill>
                <a:latin typeface="Tahoma" pitchFamily="34" charset="0"/>
                <a:cs typeface="Arial" charset="0"/>
              </a:defRPr>
            </a:lvl2pPr>
            <a:lvl3pPr marL="1143000" indent="-228600" eaLnBrk="0" hangingPunct="0">
              <a:defRPr sz="1200">
                <a:solidFill>
                  <a:schemeClr val="tx1"/>
                </a:solidFill>
                <a:latin typeface="Tahoma" pitchFamily="34" charset="0"/>
                <a:cs typeface="Arial" charset="0"/>
              </a:defRPr>
            </a:lvl3pPr>
            <a:lvl4pPr marL="1600200" indent="-228600" eaLnBrk="0" hangingPunct="0">
              <a:defRPr sz="1200">
                <a:solidFill>
                  <a:schemeClr val="tx1"/>
                </a:solidFill>
                <a:latin typeface="Tahoma" pitchFamily="34" charset="0"/>
                <a:cs typeface="Arial" charset="0"/>
              </a:defRPr>
            </a:lvl4pPr>
            <a:lvl5pPr marL="2057400" indent="-228600" eaLnBrk="0" hangingPunct="0">
              <a:defRPr sz="1200">
                <a:solidFill>
                  <a:schemeClr val="tx1"/>
                </a:solidFill>
                <a:latin typeface="Tahoma" pitchFamily="34" charset="0"/>
                <a:cs typeface="Arial" charset="0"/>
              </a:defRPr>
            </a:lvl5pPr>
            <a:lvl6pPr marL="2514600" indent="-228600" eaLnBrk="0" fontAlgn="base" hangingPunct="0">
              <a:spcBef>
                <a:spcPct val="0"/>
              </a:spcBef>
              <a:spcAft>
                <a:spcPct val="0"/>
              </a:spcAft>
              <a:defRPr sz="1200">
                <a:solidFill>
                  <a:schemeClr val="tx1"/>
                </a:solidFill>
                <a:latin typeface="Tahoma" pitchFamily="34" charset="0"/>
                <a:cs typeface="Arial" charset="0"/>
              </a:defRPr>
            </a:lvl6pPr>
            <a:lvl7pPr marL="2971800" indent="-228600" eaLnBrk="0" fontAlgn="base" hangingPunct="0">
              <a:spcBef>
                <a:spcPct val="0"/>
              </a:spcBef>
              <a:spcAft>
                <a:spcPct val="0"/>
              </a:spcAft>
              <a:defRPr sz="1200">
                <a:solidFill>
                  <a:schemeClr val="tx1"/>
                </a:solidFill>
                <a:latin typeface="Tahoma" pitchFamily="34" charset="0"/>
                <a:cs typeface="Arial" charset="0"/>
              </a:defRPr>
            </a:lvl7pPr>
            <a:lvl8pPr marL="3429000" indent="-228600" eaLnBrk="0" fontAlgn="base" hangingPunct="0">
              <a:spcBef>
                <a:spcPct val="0"/>
              </a:spcBef>
              <a:spcAft>
                <a:spcPct val="0"/>
              </a:spcAft>
              <a:defRPr sz="1200">
                <a:solidFill>
                  <a:schemeClr val="tx1"/>
                </a:solidFill>
                <a:latin typeface="Tahoma" pitchFamily="34" charset="0"/>
                <a:cs typeface="Arial" charset="0"/>
              </a:defRPr>
            </a:lvl8pPr>
            <a:lvl9pPr marL="3886200" indent="-228600" eaLnBrk="0" fontAlgn="base" hangingPunct="0">
              <a:spcBef>
                <a:spcPct val="0"/>
              </a:spcBef>
              <a:spcAft>
                <a:spcPct val="0"/>
              </a:spcAft>
              <a:defRPr sz="1200">
                <a:solidFill>
                  <a:schemeClr val="tx1"/>
                </a:solidFill>
                <a:latin typeface="Tahoma" pitchFamily="34" charset="0"/>
                <a:cs typeface="Arial" charset="0"/>
              </a:defRPr>
            </a:lvl9pPr>
          </a:lstStyle>
          <a:p>
            <a:pPr algn="ctr" eaLnBrk="1" hangingPunct="1"/>
            <a:endParaRPr lang="he-IL" altLang="en-US" sz="1800"/>
          </a:p>
        </p:txBody>
      </p:sp>
      <p:sp>
        <p:nvSpPr>
          <p:cNvPr id="14" name="AutoShape 15"/>
          <p:cNvSpPr>
            <a:spLocks noChangeArrowheads="1"/>
          </p:cNvSpPr>
          <p:nvPr/>
        </p:nvSpPr>
        <p:spPr bwMode="auto">
          <a:xfrm rot="5400000">
            <a:off x="3173145" y="3227299"/>
            <a:ext cx="364220" cy="544763"/>
          </a:xfrm>
          <a:prstGeom prst="triangle">
            <a:avLst>
              <a:gd name="adj" fmla="val 50000"/>
            </a:avLst>
          </a:prstGeom>
          <a:solidFill>
            <a:srgbClr val="FFFFFF"/>
          </a:solidFill>
          <a:ln w="9525">
            <a:solidFill>
              <a:srgbClr val="000000"/>
            </a:solidFill>
            <a:miter lim="800000"/>
            <a:headEnd/>
            <a:tailEnd/>
          </a:ln>
        </p:spPr>
        <p:txBody>
          <a:bodyPr/>
          <a:lstStyle>
            <a:lvl1pPr eaLnBrk="0" hangingPunct="0">
              <a:defRPr sz="1200">
                <a:solidFill>
                  <a:schemeClr val="tx1"/>
                </a:solidFill>
                <a:latin typeface="Tahoma" pitchFamily="34" charset="0"/>
                <a:cs typeface="Arial" charset="0"/>
              </a:defRPr>
            </a:lvl1pPr>
            <a:lvl2pPr marL="742950" indent="-285750" eaLnBrk="0" hangingPunct="0">
              <a:defRPr sz="1200">
                <a:solidFill>
                  <a:schemeClr val="tx1"/>
                </a:solidFill>
                <a:latin typeface="Tahoma" pitchFamily="34" charset="0"/>
                <a:cs typeface="Arial" charset="0"/>
              </a:defRPr>
            </a:lvl2pPr>
            <a:lvl3pPr marL="1143000" indent="-228600" eaLnBrk="0" hangingPunct="0">
              <a:defRPr sz="1200">
                <a:solidFill>
                  <a:schemeClr val="tx1"/>
                </a:solidFill>
                <a:latin typeface="Tahoma" pitchFamily="34" charset="0"/>
                <a:cs typeface="Arial" charset="0"/>
              </a:defRPr>
            </a:lvl3pPr>
            <a:lvl4pPr marL="1600200" indent="-228600" eaLnBrk="0" hangingPunct="0">
              <a:defRPr sz="1200">
                <a:solidFill>
                  <a:schemeClr val="tx1"/>
                </a:solidFill>
                <a:latin typeface="Tahoma" pitchFamily="34" charset="0"/>
                <a:cs typeface="Arial" charset="0"/>
              </a:defRPr>
            </a:lvl4pPr>
            <a:lvl5pPr marL="2057400" indent="-228600" eaLnBrk="0" hangingPunct="0">
              <a:defRPr sz="1200">
                <a:solidFill>
                  <a:schemeClr val="tx1"/>
                </a:solidFill>
                <a:latin typeface="Tahoma" pitchFamily="34" charset="0"/>
                <a:cs typeface="Arial" charset="0"/>
              </a:defRPr>
            </a:lvl5pPr>
            <a:lvl6pPr marL="2514600" indent="-228600" eaLnBrk="0" fontAlgn="base" hangingPunct="0">
              <a:spcBef>
                <a:spcPct val="0"/>
              </a:spcBef>
              <a:spcAft>
                <a:spcPct val="0"/>
              </a:spcAft>
              <a:defRPr sz="1200">
                <a:solidFill>
                  <a:schemeClr val="tx1"/>
                </a:solidFill>
                <a:latin typeface="Tahoma" pitchFamily="34" charset="0"/>
                <a:cs typeface="Arial" charset="0"/>
              </a:defRPr>
            </a:lvl6pPr>
            <a:lvl7pPr marL="2971800" indent="-228600" eaLnBrk="0" fontAlgn="base" hangingPunct="0">
              <a:spcBef>
                <a:spcPct val="0"/>
              </a:spcBef>
              <a:spcAft>
                <a:spcPct val="0"/>
              </a:spcAft>
              <a:defRPr sz="1200">
                <a:solidFill>
                  <a:schemeClr val="tx1"/>
                </a:solidFill>
                <a:latin typeface="Tahoma" pitchFamily="34" charset="0"/>
                <a:cs typeface="Arial" charset="0"/>
              </a:defRPr>
            </a:lvl7pPr>
            <a:lvl8pPr marL="3429000" indent="-228600" eaLnBrk="0" fontAlgn="base" hangingPunct="0">
              <a:spcBef>
                <a:spcPct val="0"/>
              </a:spcBef>
              <a:spcAft>
                <a:spcPct val="0"/>
              </a:spcAft>
              <a:defRPr sz="1200">
                <a:solidFill>
                  <a:schemeClr val="tx1"/>
                </a:solidFill>
                <a:latin typeface="Tahoma" pitchFamily="34" charset="0"/>
                <a:cs typeface="Arial" charset="0"/>
              </a:defRPr>
            </a:lvl8pPr>
            <a:lvl9pPr marL="3886200" indent="-228600" eaLnBrk="0" fontAlgn="base" hangingPunct="0">
              <a:spcBef>
                <a:spcPct val="0"/>
              </a:spcBef>
              <a:spcAft>
                <a:spcPct val="0"/>
              </a:spcAft>
              <a:defRPr sz="1200">
                <a:solidFill>
                  <a:schemeClr val="tx1"/>
                </a:solidFill>
                <a:latin typeface="Tahoma" pitchFamily="34" charset="0"/>
                <a:cs typeface="Arial" charset="0"/>
              </a:defRPr>
            </a:lvl9pPr>
          </a:lstStyle>
          <a:p>
            <a:pPr algn="ctr" eaLnBrk="1" hangingPunct="1"/>
            <a:endParaRPr lang="he-IL" altLang="en-US" sz="1800"/>
          </a:p>
        </p:txBody>
      </p:sp>
      <p:sp>
        <p:nvSpPr>
          <p:cNvPr id="15" name="AutoShape 16"/>
          <p:cNvSpPr>
            <a:spLocks noChangeArrowheads="1"/>
          </p:cNvSpPr>
          <p:nvPr/>
        </p:nvSpPr>
        <p:spPr bwMode="auto">
          <a:xfrm rot="5400000">
            <a:off x="3173145" y="3651045"/>
            <a:ext cx="364220" cy="544763"/>
          </a:xfrm>
          <a:prstGeom prst="triangle">
            <a:avLst>
              <a:gd name="adj" fmla="val 50000"/>
            </a:avLst>
          </a:prstGeom>
          <a:solidFill>
            <a:srgbClr val="FFFFFF"/>
          </a:solidFill>
          <a:ln w="9525">
            <a:solidFill>
              <a:srgbClr val="000000"/>
            </a:solidFill>
            <a:miter lim="800000"/>
            <a:headEnd/>
            <a:tailEnd/>
          </a:ln>
        </p:spPr>
        <p:txBody>
          <a:bodyPr/>
          <a:lstStyle>
            <a:lvl1pPr eaLnBrk="0" hangingPunct="0">
              <a:defRPr sz="1200">
                <a:solidFill>
                  <a:schemeClr val="tx1"/>
                </a:solidFill>
                <a:latin typeface="Tahoma" pitchFamily="34" charset="0"/>
                <a:cs typeface="Arial" charset="0"/>
              </a:defRPr>
            </a:lvl1pPr>
            <a:lvl2pPr marL="742950" indent="-285750" eaLnBrk="0" hangingPunct="0">
              <a:defRPr sz="1200">
                <a:solidFill>
                  <a:schemeClr val="tx1"/>
                </a:solidFill>
                <a:latin typeface="Tahoma" pitchFamily="34" charset="0"/>
                <a:cs typeface="Arial" charset="0"/>
              </a:defRPr>
            </a:lvl2pPr>
            <a:lvl3pPr marL="1143000" indent="-228600" eaLnBrk="0" hangingPunct="0">
              <a:defRPr sz="1200">
                <a:solidFill>
                  <a:schemeClr val="tx1"/>
                </a:solidFill>
                <a:latin typeface="Tahoma" pitchFamily="34" charset="0"/>
                <a:cs typeface="Arial" charset="0"/>
              </a:defRPr>
            </a:lvl3pPr>
            <a:lvl4pPr marL="1600200" indent="-228600" eaLnBrk="0" hangingPunct="0">
              <a:defRPr sz="1200">
                <a:solidFill>
                  <a:schemeClr val="tx1"/>
                </a:solidFill>
                <a:latin typeface="Tahoma" pitchFamily="34" charset="0"/>
                <a:cs typeface="Arial" charset="0"/>
              </a:defRPr>
            </a:lvl4pPr>
            <a:lvl5pPr marL="2057400" indent="-228600" eaLnBrk="0" hangingPunct="0">
              <a:defRPr sz="1200">
                <a:solidFill>
                  <a:schemeClr val="tx1"/>
                </a:solidFill>
                <a:latin typeface="Tahoma" pitchFamily="34" charset="0"/>
                <a:cs typeface="Arial" charset="0"/>
              </a:defRPr>
            </a:lvl5pPr>
            <a:lvl6pPr marL="2514600" indent="-228600" eaLnBrk="0" fontAlgn="base" hangingPunct="0">
              <a:spcBef>
                <a:spcPct val="0"/>
              </a:spcBef>
              <a:spcAft>
                <a:spcPct val="0"/>
              </a:spcAft>
              <a:defRPr sz="1200">
                <a:solidFill>
                  <a:schemeClr val="tx1"/>
                </a:solidFill>
                <a:latin typeface="Tahoma" pitchFamily="34" charset="0"/>
                <a:cs typeface="Arial" charset="0"/>
              </a:defRPr>
            </a:lvl6pPr>
            <a:lvl7pPr marL="2971800" indent="-228600" eaLnBrk="0" fontAlgn="base" hangingPunct="0">
              <a:spcBef>
                <a:spcPct val="0"/>
              </a:spcBef>
              <a:spcAft>
                <a:spcPct val="0"/>
              </a:spcAft>
              <a:defRPr sz="1200">
                <a:solidFill>
                  <a:schemeClr val="tx1"/>
                </a:solidFill>
                <a:latin typeface="Tahoma" pitchFamily="34" charset="0"/>
                <a:cs typeface="Arial" charset="0"/>
              </a:defRPr>
            </a:lvl7pPr>
            <a:lvl8pPr marL="3429000" indent="-228600" eaLnBrk="0" fontAlgn="base" hangingPunct="0">
              <a:spcBef>
                <a:spcPct val="0"/>
              </a:spcBef>
              <a:spcAft>
                <a:spcPct val="0"/>
              </a:spcAft>
              <a:defRPr sz="1200">
                <a:solidFill>
                  <a:schemeClr val="tx1"/>
                </a:solidFill>
                <a:latin typeface="Tahoma" pitchFamily="34" charset="0"/>
                <a:cs typeface="Arial" charset="0"/>
              </a:defRPr>
            </a:lvl8pPr>
            <a:lvl9pPr marL="3886200" indent="-228600" eaLnBrk="0" fontAlgn="base" hangingPunct="0">
              <a:spcBef>
                <a:spcPct val="0"/>
              </a:spcBef>
              <a:spcAft>
                <a:spcPct val="0"/>
              </a:spcAft>
              <a:defRPr sz="1200">
                <a:solidFill>
                  <a:schemeClr val="tx1"/>
                </a:solidFill>
                <a:latin typeface="Tahoma" pitchFamily="34" charset="0"/>
                <a:cs typeface="Arial" charset="0"/>
              </a:defRPr>
            </a:lvl9pPr>
          </a:lstStyle>
          <a:p>
            <a:pPr algn="ctr" eaLnBrk="1" hangingPunct="1"/>
            <a:endParaRPr lang="he-IL" altLang="en-US" sz="1800"/>
          </a:p>
        </p:txBody>
      </p:sp>
      <p:sp>
        <p:nvSpPr>
          <p:cNvPr id="16" name="AutoShape 17"/>
          <p:cNvSpPr>
            <a:spLocks noChangeArrowheads="1"/>
          </p:cNvSpPr>
          <p:nvPr/>
        </p:nvSpPr>
        <p:spPr bwMode="auto">
          <a:xfrm rot="5400000">
            <a:off x="1974666" y="3651045"/>
            <a:ext cx="364220" cy="544763"/>
          </a:xfrm>
          <a:prstGeom prst="triangle">
            <a:avLst>
              <a:gd name="adj" fmla="val 50000"/>
            </a:avLst>
          </a:prstGeom>
          <a:solidFill>
            <a:srgbClr val="FFFFFF"/>
          </a:solidFill>
          <a:ln w="9525">
            <a:solidFill>
              <a:srgbClr val="000000"/>
            </a:solidFill>
            <a:miter lim="800000"/>
            <a:headEnd/>
            <a:tailEnd/>
          </a:ln>
        </p:spPr>
        <p:txBody>
          <a:bodyPr/>
          <a:lstStyle>
            <a:lvl1pPr eaLnBrk="0" hangingPunct="0">
              <a:defRPr sz="1200">
                <a:solidFill>
                  <a:schemeClr val="tx1"/>
                </a:solidFill>
                <a:latin typeface="Tahoma" pitchFamily="34" charset="0"/>
                <a:cs typeface="Arial" charset="0"/>
              </a:defRPr>
            </a:lvl1pPr>
            <a:lvl2pPr marL="742950" indent="-285750" eaLnBrk="0" hangingPunct="0">
              <a:defRPr sz="1200">
                <a:solidFill>
                  <a:schemeClr val="tx1"/>
                </a:solidFill>
                <a:latin typeface="Tahoma" pitchFamily="34" charset="0"/>
                <a:cs typeface="Arial" charset="0"/>
              </a:defRPr>
            </a:lvl2pPr>
            <a:lvl3pPr marL="1143000" indent="-228600" eaLnBrk="0" hangingPunct="0">
              <a:defRPr sz="1200">
                <a:solidFill>
                  <a:schemeClr val="tx1"/>
                </a:solidFill>
                <a:latin typeface="Tahoma" pitchFamily="34" charset="0"/>
                <a:cs typeface="Arial" charset="0"/>
              </a:defRPr>
            </a:lvl3pPr>
            <a:lvl4pPr marL="1600200" indent="-228600" eaLnBrk="0" hangingPunct="0">
              <a:defRPr sz="1200">
                <a:solidFill>
                  <a:schemeClr val="tx1"/>
                </a:solidFill>
                <a:latin typeface="Tahoma" pitchFamily="34" charset="0"/>
                <a:cs typeface="Arial" charset="0"/>
              </a:defRPr>
            </a:lvl4pPr>
            <a:lvl5pPr marL="2057400" indent="-228600" eaLnBrk="0" hangingPunct="0">
              <a:defRPr sz="1200">
                <a:solidFill>
                  <a:schemeClr val="tx1"/>
                </a:solidFill>
                <a:latin typeface="Tahoma" pitchFamily="34" charset="0"/>
                <a:cs typeface="Arial" charset="0"/>
              </a:defRPr>
            </a:lvl5pPr>
            <a:lvl6pPr marL="2514600" indent="-228600" eaLnBrk="0" fontAlgn="base" hangingPunct="0">
              <a:spcBef>
                <a:spcPct val="0"/>
              </a:spcBef>
              <a:spcAft>
                <a:spcPct val="0"/>
              </a:spcAft>
              <a:defRPr sz="1200">
                <a:solidFill>
                  <a:schemeClr val="tx1"/>
                </a:solidFill>
                <a:latin typeface="Tahoma" pitchFamily="34" charset="0"/>
                <a:cs typeface="Arial" charset="0"/>
              </a:defRPr>
            </a:lvl6pPr>
            <a:lvl7pPr marL="2971800" indent="-228600" eaLnBrk="0" fontAlgn="base" hangingPunct="0">
              <a:spcBef>
                <a:spcPct val="0"/>
              </a:spcBef>
              <a:spcAft>
                <a:spcPct val="0"/>
              </a:spcAft>
              <a:defRPr sz="1200">
                <a:solidFill>
                  <a:schemeClr val="tx1"/>
                </a:solidFill>
                <a:latin typeface="Tahoma" pitchFamily="34" charset="0"/>
                <a:cs typeface="Arial" charset="0"/>
              </a:defRPr>
            </a:lvl7pPr>
            <a:lvl8pPr marL="3429000" indent="-228600" eaLnBrk="0" fontAlgn="base" hangingPunct="0">
              <a:spcBef>
                <a:spcPct val="0"/>
              </a:spcBef>
              <a:spcAft>
                <a:spcPct val="0"/>
              </a:spcAft>
              <a:defRPr sz="1200">
                <a:solidFill>
                  <a:schemeClr val="tx1"/>
                </a:solidFill>
                <a:latin typeface="Tahoma" pitchFamily="34" charset="0"/>
                <a:cs typeface="Arial" charset="0"/>
              </a:defRPr>
            </a:lvl8pPr>
            <a:lvl9pPr marL="3886200" indent="-228600" eaLnBrk="0" fontAlgn="base" hangingPunct="0">
              <a:spcBef>
                <a:spcPct val="0"/>
              </a:spcBef>
              <a:spcAft>
                <a:spcPct val="0"/>
              </a:spcAft>
              <a:defRPr sz="1200">
                <a:solidFill>
                  <a:schemeClr val="tx1"/>
                </a:solidFill>
                <a:latin typeface="Tahoma" pitchFamily="34" charset="0"/>
                <a:cs typeface="Arial" charset="0"/>
              </a:defRPr>
            </a:lvl9pPr>
          </a:lstStyle>
          <a:p>
            <a:pPr algn="ctr" eaLnBrk="1" hangingPunct="1"/>
            <a:endParaRPr lang="he-IL" altLang="en-US" sz="1800"/>
          </a:p>
        </p:txBody>
      </p:sp>
      <p:sp>
        <p:nvSpPr>
          <p:cNvPr id="17" name="Rectangle 18"/>
          <p:cNvSpPr>
            <a:spLocks noChangeArrowheads="1"/>
          </p:cNvSpPr>
          <p:nvPr/>
        </p:nvSpPr>
        <p:spPr bwMode="auto">
          <a:xfrm>
            <a:off x="4281655" y="2409376"/>
            <a:ext cx="1089526" cy="1694983"/>
          </a:xfrm>
          <a:prstGeom prst="rect">
            <a:avLst/>
          </a:prstGeom>
          <a:solidFill>
            <a:srgbClr val="FFFFFF"/>
          </a:solidFill>
          <a:ln w="9525">
            <a:solidFill>
              <a:srgbClr val="000000"/>
            </a:solidFill>
            <a:miter lim="800000"/>
            <a:headEnd/>
            <a:tailEnd/>
          </a:ln>
        </p:spPr>
        <p:txBody>
          <a:bodyPr/>
          <a:lstStyle>
            <a:lvl1pPr eaLnBrk="0" hangingPunct="0">
              <a:defRPr sz="1200">
                <a:solidFill>
                  <a:schemeClr val="tx1"/>
                </a:solidFill>
                <a:latin typeface="Tahoma" pitchFamily="34" charset="0"/>
                <a:cs typeface="Arial" charset="0"/>
              </a:defRPr>
            </a:lvl1pPr>
            <a:lvl2pPr marL="742950" indent="-285750" eaLnBrk="0" hangingPunct="0">
              <a:defRPr sz="1200">
                <a:solidFill>
                  <a:schemeClr val="tx1"/>
                </a:solidFill>
                <a:latin typeface="Tahoma" pitchFamily="34" charset="0"/>
                <a:cs typeface="Arial" charset="0"/>
              </a:defRPr>
            </a:lvl2pPr>
            <a:lvl3pPr marL="1143000" indent="-228600" eaLnBrk="0" hangingPunct="0">
              <a:defRPr sz="1200">
                <a:solidFill>
                  <a:schemeClr val="tx1"/>
                </a:solidFill>
                <a:latin typeface="Tahoma" pitchFamily="34" charset="0"/>
                <a:cs typeface="Arial" charset="0"/>
              </a:defRPr>
            </a:lvl3pPr>
            <a:lvl4pPr marL="1600200" indent="-228600" eaLnBrk="0" hangingPunct="0">
              <a:defRPr sz="1200">
                <a:solidFill>
                  <a:schemeClr val="tx1"/>
                </a:solidFill>
                <a:latin typeface="Tahoma" pitchFamily="34" charset="0"/>
                <a:cs typeface="Arial" charset="0"/>
              </a:defRPr>
            </a:lvl4pPr>
            <a:lvl5pPr marL="2057400" indent="-228600" eaLnBrk="0" hangingPunct="0">
              <a:defRPr sz="1200">
                <a:solidFill>
                  <a:schemeClr val="tx1"/>
                </a:solidFill>
                <a:latin typeface="Tahoma" pitchFamily="34" charset="0"/>
                <a:cs typeface="Arial" charset="0"/>
              </a:defRPr>
            </a:lvl5pPr>
            <a:lvl6pPr marL="2514600" indent="-228600" eaLnBrk="0" fontAlgn="base" hangingPunct="0">
              <a:spcBef>
                <a:spcPct val="0"/>
              </a:spcBef>
              <a:spcAft>
                <a:spcPct val="0"/>
              </a:spcAft>
              <a:defRPr sz="1200">
                <a:solidFill>
                  <a:schemeClr val="tx1"/>
                </a:solidFill>
                <a:latin typeface="Tahoma" pitchFamily="34" charset="0"/>
                <a:cs typeface="Arial" charset="0"/>
              </a:defRPr>
            </a:lvl6pPr>
            <a:lvl7pPr marL="2971800" indent="-228600" eaLnBrk="0" fontAlgn="base" hangingPunct="0">
              <a:spcBef>
                <a:spcPct val="0"/>
              </a:spcBef>
              <a:spcAft>
                <a:spcPct val="0"/>
              </a:spcAft>
              <a:defRPr sz="1200">
                <a:solidFill>
                  <a:schemeClr val="tx1"/>
                </a:solidFill>
                <a:latin typeface="Tahoma" pitchFamily="34" charset="0"/>
                <a:cs typeface="Arial" charset="0"/>
              </a:defRPr>
            </a:lvl7pPr>
            <a:lvl8pPr marL="3429000" indent="-228600" eaLnBrk="0" fontAlgn="base" hangingPunct="0">
              <a:spcBef>
                <a:spcPct val="0"/>
              </a:spcBef>
              <a:spcAft>
                <a:spcPct val="0"/>
              </a:spcAft>
              <a:defRPr sz="1200">
                <a:solidFill>
                  <a:schemeClr val="tx1"/>
                </a:solidFill>
                <a:latin typeface="Tahoma" pitchFamily="34" charset="0"/>
                <a:cs typeface="Arial" charset="0"/>
              </a:defRPr>
            </a:lvl8pPr>
            <a:lvl9pPr marL="3886200" indent="-228600" eaLnBrk="0" fontAlgn="base" hangingPunct="0">
              <a:spcBef>
                <a:spcPct val="0"/>
              </a:spcBef>
              <a:spcAft>
                <a:spcPct val="0"/>
              </a:spcAft>
              <a:defRPr sz="1200">
                <a:solidFill>
                  <a:schemeClr val="tx1"/>
                </a:solidFill>
                <a:latin typeface="Tahoma" pitchFamily="34" charset="0"/>
                <a:cs typeface="Arial" charset="0"/>
              </a:defRPr>
            </a:lvl9pPr>
          </a:lstStyle>
          <a:p>
            <a:pPr algn="ctr" eaLnBrk="1" hangingPunct="1"/>
            <a:endParaRPr lang="he-IL" altLang="en-US" sz="1800"/>
          </a:p>
        </p:txBody>
      </p:sp>
      <p:sp>
        <p:nvSpPr>
          <p:cNvPr id="18" name="Rectangle 19"/>
          <p:cNvSpPr>
            <a:spLocks noChangeArrowheads="1"/>
          </p:cNvSpPr>
          <p:nvPr/>
        </p:nvSpPr>
        <p:spPr bwMode="auto">
          <a:xfrm>
            <a:off x="577266" y="2893656"/>
            <a:ext cx="653716" cy="363211"/>
          </a:xfrm>
          <a:prstGeom prst="rect">
            <a:avLst/>
          </a:prstGeom>
          <a:solidFill>
            <a:srgbClr val="FFFFFF"/>
          </a:solidFill>
          <a:ln w="9525">
            <a:solidFill>
              <a:srgbClr val="000000"/>
            </a:solidFill>
            <a:miter lim="800000"/>
            <a:headEnd/>
            <a:tailEnd/>
          </a:ln>
        </p:spPr>
        <p:txBody>
          <a:bodyPr/>
          <a:lstStyle>
            <a:lvl1pPr eaLnBrk="0" hangingPunct="0">
              <a:defRPr sz="1200">
                <a:solidFill>
                  <a:schemeClr val="tx1"/>
                </a:solidFill>
                <a:latin typeface="Tahoma" pitchFamily="34" charset="0"/>
                <a:cs typeface="Arial" charset="0"/>
              </a:defRPr>
            </a:lvl1pPr>
            <a:lvl2pPr marL="742950" indent="-285750" eaLnBrk="0" hangingPunct="0">
              <a:defRPr sz="1200">
                <a:solidFill>
                  <a:schemeClr val="tx1"/>
                </a:solidFill>
                <a:latin typeface="Tahoma" pitchFamily="34" charset="0"/>
                <a:cs typeface="Arial" charset="0"/>
              </a:defRPr>
            </a:lvl2pPr>
            <a:lvl3pPr marL="1143000" indent="-228600" eaLnBrk="0" hangingPunct="0">
              <a:defRPr sz="1200">
                <a:solidFill>
                  <a:schemeClr val="tx1"/>
                </a:solidFill>
                <a:latin typeface="Tahoma" pitchFamily="34" charset="0"/>
                <a:cs typeface="Arial" charset="0"/>
              </a:defRPr>
            </a:lvl3pPr>
            <a:lvl4pPr marL="1600200" indent="-228600" eaLnBrk="0" hangingPunct="0">
              <a:defRPr sz="1200">
                <a:solidFill>
                  <a:schemeClr val="tx1"/>
                </a:solidFill>
                <a:latin typeface="Tahoma" pitchFamily="34" charset="0"/>
                <a:cs typeface="Arial" charset="0"/>
              </a:defRPr>
            </a:lvl4pPr>
            <a:lvl5pPr marL="2057400" indent="-228600" eaLnBrk="0" hangingPunct="0">
              <a:defRPr sz="1200">
                <a:solidFill>
                  <a:schemeClr val="tx1"/>
                </a:solidFill>
                <a:latin typeface="Tahoma" pitchFamily="34" charset="0"/>
                <a:cs typeface="Arial" charset="0"/>
              </a:defRPr>
            </a:lvl5pPr>
            <a:lvl6pPr marL="2514600" indent="-228600" eaLnBrk="0" fontAlgn="base" hangingPunct="0">
              <a:spcBef>
                <a:spcPct val="0"/>
              </a:spcBef>
              <a:spcAft>
                <a:spcPct val="0"/>
              </a:spcAft>
              <a:defRPr sz="1200">
                <a:solidFill>
                  <a:schemeClr val="tx1"/>
                </a:solidFill>
                <a:latin typeface="Tahoma" pitchFamily="34" charset="0"/>
                <a:cs typeface="Arial" charset="0"/>
              </a:defRPr>
            </a:lvl6pPr>
            <a:lvl7pPr marL="2971800" indent="-228600" eaLnBrk="0" fontAlgn="base" hangingPunct="0">
              <a:spcBef>
                <a:spcPct val="0"/>
              </a:spcBef>
              <a:spcAft>
                <a:spcPct val="0"/>
              </a:spcAft>
              <a:defRPr sz="1200">
                <a:solidFill>
                  <a:schemeClr val="tx1"/>
                </a:solidFill>
                <a:latin typeface="Tahoma" pitchFamily="34" charset="0"/>
                <a:cs typeface="Arial" charset="0"/>
              </a:defRPr>
            </a:lvl7pPr>
            <a:lvl8pPr marL="3429000" indent="-228600" eaLnBrk="0" fontAlgn="base" hangingPunct="0">
              <a:spcBef>
                <a:spcPct val="0"/>
              </a:spcBef>
              <a:spcAft>
                <a:spcPct val="0"/>
              </a:spcAft>
              <a:defRPr sz="1200">
                <a:solidFill>
                  <a:schemeClr val="tx1"/>
                </a:solidFill>
                <a:latin typeface="Tahoma" pitchFamily="34" charset="0"/>
                <a:cs typeface="Arial" charset="0"/>
              </a:defRPr>
            </a:lvl8pPr>
            <a:lvl9pPr marL="3886200" indent="-228600" eaLnBrk="0" fontAlgn="base" hangingPunct="0">
              <a:spcBef>
                <a:spcPct val="0"/>
              </a:spcBef>
              <a:spcAft>
                <a:spcPct val="0"/>
              </a:spcAft>
              <a:defRPr sz="1200">
                <a:solidFill>
                  <a:schemeClr val="tx1"/>
                </a:solidFill>
                <a:latin typeface="Tahoma" pitchFamily="34" charset="0"/>
                <a:cs typeface="Arial" charset="0"/>
              </a:defRPr>
            </a:lvl9pPr>
          </a:lstStyle>
          <a:p>
            <a:pPr algn="ctr" eaLnBrk="1" hangingPunct="1"/>
            <a:endParaRPr lang="he-IL" altLang="en-US" sz="1800"/>
          </a:p>
        </p:txBody>
      </p:sp>
      <p:sp>
        <p:nvSpPr>
          <p:cNvPr id="19" name="Rectangle 20"/>
          <p:cNvSpPr>
            <a:spLocks noChangeArrowheads="1"/>
          </p:cNvSpPr>
          <p:nvPr/>
        </p:nvSpPr>
        <p:spPr bwMode="auto">
          <a:xfrm>
            <a:off x="577266" y="3317403"/>
            <a:ext cx="653716" cy="363211"/>
          </a:xfrm>
          <a:prstGeom prst="rect">
            <a:avLst/>
          </a:prstGeom>
          <a:solidFill>
            <a:srgbClr val="FFFFFF"/>
          </a:solidFill>
          <a:ln w="9525">
            <a:solidFill>
              <a:srgbClr val="000000"/>
            </a:solidFill>
            <a:miter lim="800000"/>
            <a:headEnd/>
            <a:tailEnd/>
          </a:ln>
        </p:spPr>
        <p:txBody>
          <a:bodyPr/>
          <a:lstStyle>
            <a:lvl1pPr eaLnBrk="0" hangingPunct="0">
              <a:defRPr sz="1200">
                <a:solidFill>
                  <a:schemeClr val="tx1"/>
                </a:solidFill>
                <a:latin typeface="Tahoma" pitchFamily="34" charset="0"/>
                <a:cs typeface="Arial" charset="0"/>
              </a:defRPr>
            </a:lvl1pPr>
            <a:lvl2pPr marL="742950" indent="-285750" eaLnBrk="0" hangingPunct="0">
              <a:defRPr sz="1200">
                <a:solidFill>
                  <a:schemeClr val="tx1"/>
                </a:solidFill>
                <a:latin typeface="Tahoma" pitchFamily="34" charset="0"/>
                <a:cs typeface="Arial" charset="0"/>
              </a:defRPr>
            </a:lvl2pPr>
            <a:lvl3pPr marL="1143000" indent="-228600" eaLnBrk="0" hangingPunct="0">
              <a:defRPr sz="1200">
                <a:solidFill>
                  <a:schemeClr val="tx1"/>
                </a:solidFill>
                <a:latin typeface="Tahoma" pitchFamily="34" charset="0"/>
                <a:cs typeface="Arial" charset="0"/>
              </a:defRPr>
            </a:lvl3pPr>
            <a:lvl4pPr marL="1600200" indent="-228600" eaLnBrk="0" hangingPunct="0">
              <a:defRPr sz="1200">
                <a:solidFill>
                  <a:schemeClr val="tx1"/>
                </a:solidFill>
                <a:latin typeface="Tahoma" pitchFamily="34" charset="0"/>
                <a:cs typeface="Arial" charset="0"/>
              </a:defRPr>
            </a:lvl4pPr>
            <a:lvl5pPr marL="2057400" indent="-228600" eaLnBrk="0" hangingPunct="0">
              <a:defRPr sz="1200">
                <a:solidFill>
                  <a:schemeClr val="tx1"/>
                </a:solidFill>
                <a:latin typeface="Tahoma" pitchFamily="34" charset="0"/>
                <a:cs typeface="Arial" charset="0"/>
              </a:defRPr>
            </a:lvl5pPr>
            <a:lvl6pPr marL="2514600" indent="-228600" eaLnBrk="0" fontAlgn="base" hangingPunct="0">
              <a:spcBef>
                <a:spcPct val="0"/>
              </a:spcBef>
              <a:spcAft>
                <a:spcPct val="0"/>
              </a:spcAft>
              <a:defRPr sz="1200">
                <a:solidFill>
                  <a:schemeClr val="tx1"/>
                </a:solidFill>
                <a:latin typeface="Tahoma" pitchFamily="34" charset="0"/>
                <a:cs typeface="Arial" charset="0"/>
              </a:defRPr>
            </a:lvl6pPr>
            <a:lvl7pPr marL="2971800" indent="-228600" eaLnBrk="0" fontAlgn="base" hangingPunct="0">
              <a:spcBef>
                <a:spcPct val="0"/>
              </a:spcBef>
              <a:spcAft>
                <a:spcPct val="0"/>
              </a:spcAft>
              <a:defRPr sz="1200">
                <a:solidFill>
                  <a:schemeClr val="tx1"/>
                </a:solidFill>
                <a:latin typeface="Tahoma" pitchFamily="34" charset="0"/>
                <a:cs typeface="Arial" charset="0"/>
              </a:defRPr>
            </a:lvl7pPr>
            <a:lvl8pPr marL="3429000" indent="-228600" eaLnBrk="0" fontAlgn="base" hangingPunct="0">
              <a:spcBef>
                <a:spcPct val="0"/>
              </a:spcBef>
              <a:spcAft>
                <a:spcPct val="0"/>
              </a:spcAft>
              <a:defRPr sz="1200">
                <a:solidFill>
                  <a:schemeClr val="tx1"/>
                </a:solidFill>
                <a:latin typeface="Tahoma" pitchFamily="34" charset="0"/>
                <a:cs typeface="Arial" charset="0"/>
              </a:defRPr>
            </a:lvl8pPr>
            <a:lvl9pPr marL="3886200" indent="-228600" eaLnBrk="0" fontAlgn="base" hangingPunct="0">
              <a:spcBef>
                <a:spcPct val="0"/>
              </a:spcBef>
              <a:spcAft>
                <a:spcPct val="0"/>
              </a:spcAft>
              <a:defRPr sz="1200">
                <a:solidFill>
                  <a:schemeClr val="tx1"/>
                </a:solidFill>
                <a:latin typeface="Tahoma" pitchFamily="34" charset="0"/>
                <a:cs typeface="Arial" charset="0"/>
              </a:defRPr>
            </a:lvl9pPr>
          </a:lstStyle>
          <a:p>
            <a:pPr algn="ctr" eaLnBrk="1" hangingPunct="1"/>
            <a:endParaRPr lang="he-IL" altLang="en-US" sz="1800"/>
          </a:p>
        </p:txBody>
      </p:sp>
      <p:sp>
        <p:nvSpPr>
          <p:cNvPr id="20" name="Rectangle 21"/>
          <p:cNvSpPr>
            <a:spLocks noChangeArrowheads="1"/>
          </p:cNvSpPr>
          <p:nvPr/>
        </p:nvSpPr>
        <p:spPr bwMode="auto">
          <a:xfrm>
            <a:off x="577266" y="3741148"/>
            <a:ext cx="653716" cy="363211"/>
          </a:xfrm>
          <a:prstGeom prst="rect">
            <a:avLst/>
          </a:prstGeom>
          <a:solidFill>
            <a:srgbClr val="FFFFFF"/>
          </a:solidFill>
          <a:ln w="9525">
            <a:solidFill>
              <a:srgbClr val="000000"/>
            </a:solidFill>
            <a:miter lim="800000"/>
            <a:headEnd/>
            <a:tailEnd/>
          </a:ln>
        </p:spPr>
        <p:txBody>
          <a:bodyPr/>
          <a:lstStyle>
            <a:lvl1pPr eaLnBrk="0" hangingPunct="0">
              <a:defRPr sz="1200">
                <a:solidFill>
                  <a:schemeClr val="tx1"/>
                </a:solidFill>
                <a:latin typeface="Tahoma" pitchFamily="34" charset="0"/>
                <a:cs typeface="Arial" charset="0"/>
              </a:defRPr>
            </a:lvl1pPr>
            <a:lvl2pPr marL="742950" indent="-285750" eaLnBrk="0" hangingPunct="0">
              <a:defRPr sz="1200">
                <a:solidFill>
                  <a:schemeClr val="tx1"/>
                </a:solidFill>
                <a:latin typeface="Tahoma" pitchFamily="34" charset="0"/>
                <a:cs typeface="Arial" charset="0"/>
              </a:defRPr>
            </a:lvl2pPr>
            <a:lvl3pPr marL="1143000" indent="-228600" eaLnBrk="0" hangingPunct="0">
              <a:defRPr sz="1200">
                <a:solidFill>
                  <a:schemeClr val="tx1"/>
                </a:solidFill>
                <a:latin typeface="Tahoma" pitchFamily="34" charset="0"/>
                <a:cs typeface="Arial" charset="0"/>
              </a:defRPr>
            </a:lvl3pPr>
            <a:lvl4pPr marL="1600200" indent="-228600" eaLnBrk="0" hangingPunct="0">
              <a:defRPr sz="1200">
                <a:solidFill>
                  <a:schemeClr val="tx1"/>
                </a:solidFill>
                <a:latin typeface="Tahoma" pitchFamily="34" charset="0"/>
                <a:cs typeface="Arial" charset="0"/>
              </a:defRPr>
            </a:lvl4pPr>
            <a:lvl5pPr marL="2057400" indent="-228600" eaLnBrk="0" hangingPunct="0">
              <a:defRPr sz="1200">
                <a:solidFill>
                  <a:schemeClr val="tx1"/>
                </a:solidFill>
                <a:latin typeface="Tahoma" pitchFamily="34" charset="0"/>
                <a:cs typeface="Arial" charset="0"/>
              </a:defRPr>
            </a:lvl5pPr>
            <a:lvl6pPr marL="2514600" indent="-228600" eaLnBrk="0" fontAlgn="base" hangingPunct="0">
              <a:spcBef>
                <a:spcPct val="0"/>
              </a:spcBef>
              <a:spcAft>
                <a:spcPct val="0"/>
              </a:spcAft>
              <a:defRPr sz="1200">
                <a:solidFill>
                  <a:schemeClr val="tx1"/>
                </a:solidFill>
                <a:latin typeface="Tahoma" pitchFamily="34" charset="0"/>
                <a:cs typeface="Arial" charset="0"/>
              </a:defRPr>
            </a:lvl6pPr>
            <a:lvl7pPr marL="2971800" indent="-228600" eaLnBrk="0" fontAlgn="base" hangingPunct="0">
              <a:spcBef>
                <a:spcPct val="0"/>
              </a:spcBef>
              <a:spcAft>
                <a:spcPct val="0"/>
              </a:spcAft>
              <a:defRPr sz="1200">
                <a:solidFill>
                  <a:schemeClr val="tx1"/>
                </a:solidFill>
                <a:latin typeface="Tahoma" pitchFamily="34" charset="0"/>
                <a:cs typeface="Arial" charset="0"/>
              </a:defRPr>
            </a:lvl7pPr>
            <a:lvl8pPr marL="3429000" indent="-228600" eaLnBrk="0" fontAlgn="base" hangingPunct="0">
              <a:spcBef>
                <a:spcPct val="0"/>
              </a:spcBef>
              <a:spcAft>
                <a:spcPct val="0"/>
              </a:spcAft>
              <a:defRPr sz="1200">
                <a:solidFill>
                  <a:schemeClr val="tx1"/>
                </a:solidFill>
                <a:latin typeface="Tahoma" pitchFamily="34" charset="0"/>
                <a:cs typeface="Arial" charset="0"/>
              </a:defRPr>
            </a:lvl8pPr>
            <a:lvl9pPr marL="3886200" indent="-228600" eaLnBrk="0" fontAlgn="base" hangingPunct="0">
              <a:spcBef>
                <a:spcPct val="0"/>
              </a:spcBef>
              <a:spcAft>
                <a:spcPct val="0"/>
              </a:spcAft>
              <a:defRPr sz="1200">
                <a:solidFill>
                  <a:schemeClr val="tx1"/>
                </a:solidFill>
                <a:latin typeface="Tahoma" pitchFamily="34" charset="0"/>
                <a:cs typeface="Arial" charset="0"/>
              </a:defRPr>
            </a:lvl9pPr>
          </a:lstStyle>
          <a:p>
            <a:pPr algn="ctr" eaLnBrk="1" hangingPunct="1"/>
            <a:endParaRPr lang="he-IL" altLang="en-US" sz="1800"/>
          </a:p>
        </p:txBody>
      </p:sp>
      <p:sp>
        <p:nvSpPr>
          <p:cNvPr id="21" name="AutoShape 22"/>
          <p:cNvSpPr>
            <a:spLocks noChangeArrowheads="1"/>
          </p:cNvSpPr>
          <p:nvPr/>
        </p:nvSpPr>
        <p:spPr bwMode="auto">
          <a:xfrm rot="5400000">
            <a:off x="3173145" y="2319272"/>
            <a:ext cx="364220" cy="544763"/>
          </a:xfrm>
          <a:prstGeom prst="triangle">
            <a:avLst>
              <a:gd name="adj" fmla="val 50000"/>
            </a:avLst>
          </a:prstGeom>
          <a:solidFill>
            <a:srgbClr val="FFFFFF"/>
          </a:solidFill>
          <a:ln w="9525">
            <a:solidFill>
              <a:srgbClr val="000000"/>
            </a:solidFill>
            <a:miter lim="800000"/>
            <a:headEnd/>
            <a:tailEnd/>
          </a:ln>
        </p:spPr>
        <p:txBody>
          <a:bodyPr/>
          <a:lstStyle>
            <a:lvl1pPr eaLnBrk="0" hangingPunct="0">
              <a:defRPr sz="1200">
                <a:solidFill>
                  <a:schemeClr val="tx1"/>
                </a:solidFill>
                <a:latin typeface="Tahoma" pitchFamily="34" charset="0"/>
                <a:cs typeface="Arial" charset="0"/>
              </a:defRPr>
            </a:lvl1pPr>
            <a:lvl2pPr marL="742950" indent="-285750" eaLnBrk="0" hangingPunct="0">
              <a:defRPr sz="1200">
                <a:solidFill>
                  <a:schemeClr val="tx1"/>
                </a:solidFill>
                <a:latin typeface="Tahoma" pitchFamily="34" charset="0"/>
                <a:cs typeface="Arial" charset="0"/>
              </a:defRPr>
            </a:lvl2pPr>
            <a:lvl3pPr marL="1143000" indent="-228600" eaLnBrk="0" hangingPunct="0">
              <a:defRPr sz="1200">
                <a:solidFill>
                  <a:schemeClr val="tx1"/>
                </a:solidFill>
                <a:latin typeface="Tahoma" pitchFamily="34" charset="0"/>
                <a:cs typeface="Arial" charset="0"/>
              </a:defRPr>
            </a:lvl3pPr>
            <a:lvl4pPr marL="1600200" indent="-228600" eaLnBrk="0" hangingPunct="0">
              <a:defRPr sz="1200">
                <a:solidFill>
                  <a:schemeClr val="tx1"/>
                </a:solidFill>
                <a:latin typeface="Tahoma" pitchFamily="34" charset="0"/>
                <a:cs typeface="Arial" charset="0"/>
              </a:defRPr>
            </a:lvl4pPr>
            <a:lvl5pPr marL="2057400" indent="-228600" eaLnBrk="0" hangingPunct="0">
              <a:defRPr sz="1200">
                <a:solidFill>
                  <a:schemeClr val="tx1"/>
                </a:solidFill>
                <a:latin typeface="Tahoma" pitchFamily="34" charset="0"/>
                <a:cs typeface="Arial" charset="0"/>
              </a:defRPr>
            </a:lvl5pPr>
            <a:lvl6pPr marL="2514600" indent="-228600" eaLnBrk="0" fontAlgn="base" hangingPunct="0">
              <a:spcBef>
                <a:spcPct val="0"/>
              </a:spcBef>
              <a:spcAft>
                <a:spcPct val="0"/>
              </a:spcAft>
              <a:defRPr sz="1200">
                <a:solidFill>
                  <a:schemeClr val="tx1"/>
                </a:solidFill>
                <a:latin typeface="Tahoma" pitchFamily="34" charset="0"/>
                <a:cs typeface="Arial" charset="0"/>
              </a:defRPr>
            </a:lvl6pPr>
            <a:lvl7pPr marL="2971800" indent="-228600" eaLnBrk="0" fontAlgn="base" hangingPunct="0">
              <a:spcBef>
                <a:spcPct val="0"/>
              </a:spcBef>
              <a:spcAft>
                <a:spcPct val="0"/>
              </a:spcAft>
              <a:defRPr sz="1200">
                <a:solidFill>
                  <a:schemeClr val="tx1"/>
                </a:solidFill>
                <a:latin typeface="Tahoma" pitchFamily="34" charset="0"/>
                <a:cs typeface="Arial" charset="0"/>
              </a:defRPr>
            </a:lvl7pPr>
            <a:lvl8pPr marL="3429000" indent="-228600" eaLnBrk="0" fontAlgn="base" hangingPunct="0">
              <a:spcBef>
                <a:spcPct val="0"/>
              </a:spcBef>
              <a:spcAft>
                <a:spcPct val="0"/>
              </a:spcAft>
              <a:defRPr sz="1200">
                <a:solidFill>
                  <a:schemeClr val="tx1"/>
                </a:solidFill>
                <a:latin typeface="Tahoma" pitchFamily="34" charset="0"/>
                <a:cs typeface="Arial" charset="0"/>
              </a:defRPr>
            </a:lvl8pPr>
            <a:lvl9pPr marL="3886200" indent="-228600" eaLnBrk="0" fontAlgn="base" hangingPunct="0">
              <a:spcBef>
                <a:spcPct val="0"/>
              </a:spcBef>
              <a:spcAft>
                <a:spcPct val="0"/>
              </a:spcAft>
              <a:defRPr sz="1200">
                <a:solidFill>
                  <a:schemeClr val="tx1"/>
                </a:solidFill>
                <a:latin typeface="Tahoma" pitchFamily="34" charset="0"/>
                <a:cs typeface="Arial" charset="0"/>
              </a:defRPr>
            </a:lvl9pPr>
          </a:lstStyle>
          <a:p>
            <a:pPr algn="ctr" eaLnBrk="1" hangingPunct="1"/>
            <a:endParaRPr lang="he-IL" altLang="en-US" sz="1800"/>
          </a:p>
        </p:txBody>
      </p:sp>
      <p:sp>
        <p:nvSpPr>
          <p:cNvPr id="22" name="Line 23"/>
          <p:cNvSpPr>
            <a:spLocks noChangeShapeType="1"/>
          </p:cNvSpPr>
          <p:nvPr/>
        </p:nvSpPr>
        <p:spPr bwMode="auto">
          <a:xfrm>
            <a:off x="2429460" y="2590981"/>
            <a:ext cx="653716" cy="336"/>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p>
        </p:txBody>
      </p:sp>
      <p:sp>
        <p:nvSpPr>
          <p:cNvPr id="23" name="Line 24"/>
          <p:cNvSpPr>
            <a:spLocks noChangeShapeType="1"/>
          </p:cNvSpPr>
          <p:nvPr/>
        </p:nvSpPr>
        <p:spPr bwMode="auto">
          <a:xfrm>
            <a:off x="2429460" y="3075262"/>
            <a:ext cx="653716" cy="336"/>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p>
        </p:txBody>
      </p:sp>
      <p:sp>
        <p:nvSpPr>
          <p:cNvPr id="24" name="Line 25"/>
          <p:cNvSpPr>
            <a:spLocks noChangeShapeType="1"/>
          </p:cNvSpPr>
          <p:nvPr/>
        </p:nvSpPr>
        <p:spPr bwMode="auto">
          <a:xfrm>
            <a:off x="2429460" y="3499007"/>
            <a:ext cx="653716" cy="336"/>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p>
        </p:txBody>
      </p:sp>
      <p:sp>
        <p:nvSpPr>
          <p:cNvPr id="25" name="Line 26"/>
          <p:cNvSpPr>
            <a:spLocks noChangeShapeType="1"/>
          </p:cNvSpPr>
          <p:nvPr/>
        </p:nvSpPr>
        <p:spPr bwMode="auto">
          <a:xfrm>
            <a:off x="2429460" y="3922753"/>
            <a:ext cx="653716" cy="336"/>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p>
        </p:txBody>
      </p:sp>
      <p:sp>
        <p:nvSpPr>
          <p:cNvPr id="26" name="Text Box 27"/>
          <p:cNvSpPr txBox="1">
            <a:spLocks noChangeArrowheads="1"/>
          </p:cNvSpPr>
          <p:nvPr/>
        </p:nvSpPr>
        <p:spPr bwMode="auto">
          <a:xfrm>
            <a:off x="468313" y="1567534"/>
            <a:ext cx="980574" cy="242141"/>
          </a:xfrm>
          <a:prstGeom prst="rect">
            <a:avLst/>
          </a:prstGeom>
          <a:solidFill>
            <a:srgbClr val="FFFFFF">
              <a:alpha val="0"/>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Tahoma" pitchFamily="34" charset="0"/>
                <a:cs typeface="Arial" charset="0"/>
              </a:defRPr>
            </a:lvl1pPr>
            <a:lvl2pPr marL="742950" indent="-285750" eaLnBrk="0" hangingPunct="0">
              <a:defRPr sz="1200">
                <a:solidFill>
                  <a:schemeClr val="tx1"/>
                </a:solidFill>
                <a:latin typeface="Tahoma" pitchFamily="34" charset="0"/>
                <a:cs typeface="Arial" charset="0"/>
              </a:defRPr>
            </a:lvl2pPr>
            <a:lvl3pPr marL="1143000" indent="-228600" eaLnBrk="0" hangingPunct="0">
              <a:defRPr sz="1200">
                <a:solidFill>
                  <a:schemeClr val="tx1"/>
                </a:solidFill>
                <a:latin typeface="Tahoma" pitchFamily="34" charset="0"/>
                <a:cs typeface="Arial" charset="0"/>
              </a:defRPr>
            </a:lvl3pPr>
            <a:lvl4pPr marL="1600200" indent="-228600" eaLnBrk="0" hangingPunct="0">
              <a:defRPr sz="1200">
                <a:solidFill>
                  <a:schemeClr val="tx1"/>
                </a:solidFill>
                <a:latin typeface="Tahoma" pitchFamily="34" charset="0"/>
                <a:cs typeface="Arial" charset="0"/>
              </a:defRPr>
            </a:lvl4pPr>
            <a:lvl5pPr marL="2057400" indent="-228600" eaLnBrk="0" hangingPunct="0">
              <a:defRPr sz="1200">
                <a:solidFill>
                  <a:schemeClr val="tx1"/>
                </a:solidFill>
                <a:latin typeface="Tahoma" pitchFamily="34" charset="0"/>
                <a:cs typeface="Arial" charset="0"/>
              </a:defRPr>
            </a:lvl5pPr>
            <a:lvl6pPr marL="2514600" indent="-228600" eaLnBrk="0" fontAlgn="base" hangingPunct="0">
              <a:spcBef>
                <a:spcPct val="0"/>
              </a:spcBef>
              <a:spcAft>
                <a:spcPct val="0"/>
              </a:spcAft>
              <a:defRPr sz="1200">
                <a:solidFill>
                  <a:schemeClr val="tx1"/>
                </a:solidFill>
                <a:latin typeface="Tahoma" pitchFamily="34" charset="0"/>
                <a:cs typeface="Arial" charset="0"/>
              </a:defRPr>
            </a:lvl6pPr>
            <a:lvl7pPr marL="2971800" indent="-228600" eaLnBrk="0" fontAlgn="base" hangingPunct="0">
              <a:spcBef>
                <a:spcPct val="0"/>
              </a:spcBef>
              <a:spcAft>
                <a:spcPct val="0"/>
              </a:spcAft>
              <a:defRPr sz="1200">
                <a:solidFill>
                  <a:schemeClr val="tx1"/>
                </a:solidFill>
                <a:latin typeface="Tahoma" pitchFamily="34" charset="0"/>
                <a:cs typeface="Arial" charset="0"/>
              </a:defRPr>
            </a:lvl7pPr>
            <a:lvl8pPr marL="3429000" indent="-228600" eaLnBrk="0" fontAlgn="base" hangingPunct="0">
              <a:spcBef>
                <a:spcPct val="0"/>
              </a:spcBef>
              <a:spcAft>
                <a:spcPct val="0"/>
              </a:spcAft>
              <a:defRPr sz="1200">
                <a:solidFill>
                  <a:schemeClr val="tx1"/>
                </a:solidFill>
                <a:latin typeface="Tahoma" pitchFamily="34" charset="0"/>
                <a:cs typeface="Arial" charset="0"/>
              </a:defRPr>
            </a:lvl8pPr>
            <a:lvl9pPr marL="3886200" indent="-228600" eaLnBrk="0" fontAlgn="base" hangingPunct="0">
              <a:spcBef>
                <a:spcPct val="0"/>
              </a:spcBef>
              <a:spcAft>
                <a:spcPct val="0"/>
              </a:spcAft>
              <a:defRPr sz="1200">
                <a:solidFill>
                  <a:schemeClr val="tx1"/>
                </a:solidFill>
                <a:latin typeface="Tahoma" pitchFamily="34" charset="0"/>
                <a:cs typeface="Arial" charset="0"/>
              </a:defRPr>
            </a:lvl9pPr>
          </a:lstStyle>
          <a:p>
            <a:pPr algn="ctr" rtl="1" eaLnBrk="1" hangingPunct="1"/>
            <a:r>
              <a:rPr lang="en-US" altLang="en-US" sz="1800" b="1" dirty="0">
                <a:solidFill>
                  <a:srgbClr val="000000"/>
                </a:solidFill>
                <a:latin typeface="Times New Roman" pitchFamily="18" charset="0"/>
              </a:rPr>
              <a:t>Sensors</a:t>
            </a:r>
            <a:endParaRPr lang="en-US" altLang="en-US" sz="1800" b="1" dirty="0">
              <a:solidFill>
                <a:srgbClr val="000000"/>
              </a:solidFill>
            </a:endParaRPr>
          </a:p>
        </p:txBody>
      </p:sp>
      <p:sp>
        <p:nvSpPr>
          <p:cNvPr id="27" name="Text Box 28"/>
          <p:cNvSpPr txBox="1">
            <a:spLocks noChangeArrowheads="1"/>
          </p:cNvSpPr>
          <p:nvPr/>
        </p:nvSpPr>
        <p:spPr bwMode="auto">
          <a:xfrm>
            <a:off x="2838450" y="1567534"/>
            <a:ext cx="1225300" cy="632741"/>
          </a:xfrm>
          <a:prstGeom prst="rect">
            <a:avLst/>
          </a:prstGeom>
          <a:solidFill>
            <a:srgbClr val="FFFFFF">
              <a:alpha val="0"/>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Tahoma" pitchFamily="34" charset="0"/>
                <a:cs typeface="Arial" charset="0"/>
              </a:defRPr>
            </a:lvl1pPr>
            <a:lvl2pPr marL="742950" indent="-285750" eaLnBrk="0" hangingPunct="0">
              <a:defRPr sz="1200">
                <a:solidFill>
                  <a:schemeClr val="tx1"/>
                </a:solidFill>
                <a:latin typeface="Tahoma" pitchFamily="34" charset="0"/>
                <a:cs typeface="Arial" charset="0"/>
              </a:defRPr>
            </a:lvl2pPr>
            <a:lvl3pPr marL="1143000" indent="-228600" eaLnBrk="0" hangingPunct="0">
              <a:defRPr sz="1200">
                <a:solidFill>
                  <a:schemeClr val="tx1"/>
                </a:solidFill>
                <a:latin typeface="Tahoma" pitchFamily="34" charset="0"/>
                <a:cs typeface="Arial" charset="0"/>
              </a:defRPr>
            </a:lvl3pPr>
            <a:lvl4pPr marL="1600200" indent="-228600" eaLnBrk="0" hangingPunct="0">
              <a:defRPr sz="1200">
                <a:solidFill>
                  <a:schemeClr val="tx1"/>
                </a:solidFill>
                <a:latin typeface="Tahoma" pitchFamily="34" charset="0"/>
                <a:cs typeface="Arial" charset="0"/>
              </a:defRPr>
            </a:lvl4pPr>
            <a:lvl5pPr marL="2057400" indent="-228600" eaLnBrk="0" hangingPunct="0">
              <a:defRPr sz="1200">
                <a:solidFill>
                  <a:schemeClr val="tx1"/>
                </a:solidFill>
                <a:latin typeface="Tahoma" pitchFamily="34" charset="0"/>
                <a:cs typeface="Arial" charset="0"/>
              </a:defRPr>
            </a:lvl5pPr>
            <a:lvl6pPr marL="2514600" indent="-228600" eaLnBrk="0" fontAlgn="base" hangingPunct="0">
              <a:spcBef>
                <a:spcPct val="0"/>
              </a:spcBef>
              <a:spcAft>
                <a:spcPct val="0"/>
              </a:spcAft>
              <a:defRPr sz="1200">
                <a:solidFill>
                  <a:schemeClr val="tx1"/>
                </a:solidFill>
                <a:latin typeface="Tahoma" pitchFamily="34" charset="0"/>
                <a:cs typeface="Arial" charset="0"/>
              </a:defRPr>
            </a:lvl6pPr>
            <a:lvl7pPr marL="2971800" indent="-228600" eaLnBrk="0" fontAlgn="base" hangingPunct="0">
              <a:spcBef>
                <a:spcPct val="0"/>
              </a:spcBef>
              <a:spcAft>
                <a:spcPct val="0"/>
              </a:spcAft>
              <a:defRPr sz="1200">
                <a:solidFill>
                  <a:schemeClr val="tx1"/>
                </a:solidFill>
                <a:latin typeface="Tahoma" pitchFamily="34" charset="0"/>
                <a:cs typeface="Arial" charset="0"/>
              </a:defRPr>
            </a:lvl7pPr>
            <a:lvl8pPr marL="3429000" indent="-228600" eaLnBrk="0" fontAlgn="base" hangingPunct="0">
              <a:spcBef>
                <a:spcPct val="0"/>
              </a:spcBef>
              <a:spcAft>
                <a:spcPct val="0"/>
              </a:spcAft>
              <a:defRPr sz="1200">
                <a:solidFill>
                  <a:schemeClr val="tx1"/>
                </a:solidFill>
                <a:latin typeface="Tahoma" pitchFamily="34" charset="0"/>
                <a:cs typeface="Arial" charset="0"/>
              </a:defRPr>
            </a:lvl8pPr>
            <a:lvl9pPr marL="3886200" indent="-228600" eaLnBrk="0" fontAlgn="base" hangingPunct="0">
              <a:spcBef>
                <a:spcPct val="0"/>
              </a:spcBef>
              <a:spcAft>
                <a:spcPct val="0"/>
              </a:spcAft>
              <a:defRPr sz="1200">
                <a:solidFill>
                  <a:schemeClr val="tx1"/>
                </a:solidFill>
                <a:latin typeface="Tahoma" pitchFamily="34" charset="0"/>
                <a:cs typeface="Arial" charset="0"/>
              </a:defRPr>
            </a:lvl9pPr>
          </a:lstStyle>
          <a:p>
            <a:pPr algn="ctr" eaLnBrk="1" hangingPunct="1"/>
            <a:r>
              <a:rPr lang="en-US" altLang="en-US" sz="1800" b="1" dirty="0">
                <a:solidFill>
                  <a:srgbClr val="000000"/>
                </a:solidFill>
                <a:latin typeface="Times New Roman" pitchFamily="18" charset="0"/>
              </a:rPr>
              <a:t>Main amplifiers</a:t>
            </a:r>
          </a:p>
          <a:p>
            <a:pPr algn="ctr" eaLnBrk="1" hangingPunct="1"/>
            <a:r>
              <a:rPr lang="en-US" altLang="en-US" sz="1800" b="1" dirty="0">
                <a:solidFill>
                  <a:srgbClr val="000000"/>
                </a:solidFill>
                <a:latin typeface="Times New Roman" pitchFamily="18" charset="0"/>
              </a:rPr>
              <a:t>with filters</a:t>
            </a:r>
            <a:endParaRPr lang="en-US" altLang="en-US" sz="1800" b="1" dirty="0">
              <a:solidFill>
                <a:srgbClr val="000000"/>
              </a:solidFill>
            </a:endParaRPr>
          </a:p>
        </p:txBody>
      </p:sp>
      <p:sp>
        <p:nvSpPr>
          <p:cNvPr id="28" name="Line 29"/>
          <p:cNvSpPr>
            <a:spLocks noChangeShapeType="1"/>
          </p:cNvSpPr>
          <p:nvPr/>
        </p:nvSpPr>
        <p:spPr bwMode="auto">
          <a:xfrm>
            <a:off x="3627939" y="2590981"/>
            <a:ext cx="653716" cy="336"/>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p>
        </p:txBody>
      </p:sp>
      <p:sp>
        <p:nvSpPr>
          <p:cNvPr id="29" name="Line 30"/>
          <p:cNvSpPr>
            <a:spLocks noChangeShapeType="1"/>
          </p:cNvSpPr>
          <p:nvPr/>
        </p:nvSpPr>
        <p:spPr bwMode="auto">
          <a:xfrm>
            <a:off x="3627939" y="3075262"/>
            <a:ext cx="653716" cy="336"/>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p>
        </p:txBody>
      </p:sp>
      <p:sp>
        <p:nvSpPr>
          <p:cNvPr id="30" name="Line 31"/>
          <p:cNvSpPr>
            <a:spLocks noChangeShapeType="1"/>
          </p:cNvSpPr>
          <p:nvPr/>
        </p:nvSpPr>
        <p:spPr bwMode="auto">
          <a:xfrm>
            <a:off x="3627939" y="3499007"/>
            <a:ext cx="653716" cy="336"/>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p>
        </p:txBody>
      </p:sp>
      <p:sp>
        <p:nvSpPr>
          <p:cNvPr id="31" name="Line 32"/>
          <p:cNvSpPr>
            <a:spLocks noChangeShapeType="1"/>
          </p:cNvSpPr>
          <p:nvPr/>
        </p:nvSpPr>
        <p:spPr bwMode="auto">
          <a:xfrm>
            <a:off x="3627939" y="3922753"/>
            <a:ext cx="653716" cy="336"/>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p>
        </p:txBody>
      </p:sp>
      <p:sp>
        <p:nvSpPr>
          <p:cNvPr id="32" name="Text Box 33"/>
          <p:cNvSpPr txBox="1">
            <a:spLocks noChangeArrowheads="1"/>
          </p:cNvSpPr>
          <p:nvPr/>
        </p:nvSpPr>
        <p:spPr bwMode="auto">
          <a:xfrm>
            <a:off x="4063751" y="1567534"/>
            <a:ext cx="1576181" cy="302675"/>
          </a:xfrm>
          <a:prstGeom prst="rect">
            <a:avLst/>
          </a:prstGeom>
          <a:solidFill>
            <a:srgbClr val="FFFFFF">
              <a:alpha val="0"/>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Tahoma" pitchFamily="34" charset="0"/>
                <a:cs typeface="Arial" charset="0"/>
              </a:defRPr>
            </a:lvl1pPr>
            <a:lvl2pPr marL="742950" indent="-285750" eaLnBrk="0" hangingPunct="0">
              <a:defRPr sz="1200">
                <a:solidFill>
                  <a:schemeClr val="tx1"/>
                </a:solidFill>
                <a:latin typeface="Tahoma" pitchFamily="34" charset="0"/>
                <a:cs typeface="Arial" charset="0"/>
              </a:defRPr>
            </a:lvl2pPr>
            <a:lvl3pPr marL="1143000" indent="-228600" eaLnBrk="0" hangingPunct="0">
              <a:defRPr sz="1200">
                <a:solidFill>
                  <a:schemeClr val="tx1"/>
                </a:solidFill>
                <a:latin typeface="Tahoma" pitchFamily="34" charset="0"/>
                <a:cs typeface="Arial" charset="0"/>
              </a:defRPr>
            </a:lvl3pPr>
            <a:lvl4pPr marL="1600200" indent="-228600" eaLnBrk="0" hangingPunct="0">
              <a:defRPr sz="1200">
                <a:solidFill>
                  <a:schemeClr val="tx1"/>
                </a:solidFill>
                <a:latin typeface="Tahoma" pitchFamily="34" charset="0"/>
                <a:cs typeface="Arial" charset="0"/>
              </a:defRPr>
            </a:lvl4pPr>
            <a:lvl5pPr marL="2057400" indent="-228600" eaLnBrk="0" hangingPunct="0">
              <a:defRPr sz="1200">
                <a:solidFill>
                  <a:schemeClr val="tx1"/>
                </a:solidFill>
                <a:latin typeface="Tahoma" pitchFamily="34" charset="0"/>
                <a:cs typeface="Arial" charset="0"/>
              </a:defRPr>
            </a:lvl5pPr>
            <a:lvl6pPr marL="2514600" indent="-228600" eaLnBrk="0" fontAlgn="base" hangingPunct="0">
              <a:spcBef>
                <a:spcPct val="0"/>
              </a:spcBef>
              <a:spcAft>
                <a:spcPct val="0"/>
              </a:spcAft>
              <a:defRPr sz="1200">
                <a:solidFill>
                  <a:schemeClr val="tx1"/>
                </a:solidFill>
                <a:latin typeface="Tahoma" pitchFamily="34" charset="0"/>
                <a:cs typeface="Arial" charset="0"/>
              </a:defRPr>
            </a:lvl6pPr>
            <a:lvl7pPr marL="2971800" indent="-228600" eaLnBrk="0" fontAlgn="base" hangingPunct="0">
              <a:spcBef>
                <a:spcPct val="0"/>
              </a:spcBef>
              <a:spcAft>
                <a:spcPct val="0"/>
              </a:spcAft>
              <a:defRPr sz="1200">
                <a:solidFill>
                  <a:schemeClr val="tx1"/>
                </a:solidFill>
                <a:latin typeface="Tahoma" pitchFamily="34" charset="0"/>
                <a:cs typeface="Arial" charset="0"/>
              </a:defRPr>
            </a:lvl7pPr>
            <a:lvl8pPr marL="3429000" indent="-228600" eaLnBrk="0" fontAlgn="base" hangingPunct="0">
              <a:spcBef>
                <a:spcPct val="0"/>
              </a:spcBef>
              <a:spcAft>
                <a:spcPct val="0"/>
              </a:spcAft>
              <a:defRPr sz="1200">
                <a:solidFill>
                  <a:schemeClr val="tx1"/>
                </a:solidFill>
                <a:latin typeface="Tahoma" pitchFamily="34" charset="0"/>
                <a:cs typeface="Arial" charset="0"/>
              </a:defRPr>
            </a:lvl8pPr>
            <a:lvl9pPr marL="3886200" indent="-228600" eaLnBrk="0" fontAlgn="base" hangingPunct="0">
              <a:spcBef>
                <a:spcPct val="0"/>
              </a:spcBef>
              <a:spcAft>
                <a:spcPct val="0"/>
              </a:spcAft>
              <a:defRPr sz="1200">
                <a:solidFill>
                  <a:schemeClr val="tx1"/>
                </a:solidFill>
                <a:latin typeface="Tahoma" pitchFamily="34" charset="0"/>
                <a:cs typeface="Arial" charset="0"/>
              </a:defRPr>
            </a:lvl9pPr>
          </a:lstStyle>
          <a:p>
            <a:pPr algn="ctr" eaLnBrk="1" hangingPunct="1"/>
            <a:r>
              <a:rPr lang="en-US" altLang="en-US" sz="1800" b="1" dirty="0">
                <a:solidFill>
                  <a:srgbClr val="000000"/>
                </a:solidFill>
                <a:latin typeface="Times New Roman" pitchFamily="18" charset="0"/>
              </a:rPr>
              <a:t>Measurement Circuitry</a:t>
            </a:r>
            <a:endParaRPr lang="en-US" altLang="en-US" sz="1800" b="1" dirty="0">
              <a:solidFill>
                <a:srgbClr val="000000"/>
              </a:solidFill>
            </a:endParaRPr>
          </a:p>
        </p:txBody>
      </p:sp>
      <p:sp>
        <p:nvSpPr>
          <p:cNvPr id="33" name="Text Box 34"/>
          <p:cNvSpPr txBox="1">
            <a:spLocks noChangeArrowheads="1"/>
          </p:cNvSpPr>
          <p:nvPr/>
        </p:nvSpPr>
        <p:spPr bwMode="auto">
          <a:xfrm>
            <a:off x="1371601" y="1567534"/>
            <a:ext cx="1533525" cy="504154"/>
          </a:xfrm>
          <a:prstGeom prst="rect">
            <a:avLst/>
          </a:prstGeom>
          <a:solidFill>
            <a:srgbClr val="FFFFFF">
              <a:alpha val="0"/>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Tahoma" pitchFamily="34" charset="0"/>
                <a:cs typeface="Arial" charset="0"/>
              </a:defRPr>
            </a:lvl1pPr>
            <a:lvl2pPr marL="742950" indent="-285750" eaLnBrk="0" hangingPunct="0">
              <a:defRPr sz="1200">
                <a:solidFill>
                  <a:schemeClr val="tx1"/>
                </a:solidFill>
                <a:latin typeface="Tahoma" pitchFamily="34" charset="0"/>
                <a:cs typeface="Arial" charset="0"/>
              </a:defRPr>
            </a:lvl2pPr>
            <a:lvl3pPr marL="1143000" indent="-228600" eaLnBrk="0" hangingPunct="0">
              <a:defRPr sz="1200">
                <a:solidFill>
                  <a:schemeClr val="tx1"/>
                </a:solidFill>
                <a:latin typeface="Tahoma" pitchFamily="34" charset="0"/>
                <a:cs typeface="Arial" charset="0"/>
              </a:defRPr>
            </a:lvl3pPr>
            <a:lvl4pPr marL="1600200" indent="-228600" eaLnBrk="0" hangingPunct="0">
              <a:defRPr sz="1200">
                <a:solidFill>
                  <a:schemeClr val="tx1"/>
                </a:solidFill>
                <a:latin typeface="Tahoma" pitchFamily="34" charset="0"/>
                <a:cs typeface="Arial" charset="0"/>
              </a:defRPr>
            </a:lvl4pPr>
            <a:lvl5pPr marL="2057400" indent="-228600" eaLnBrk="0" hangingPunct="0">
              <a:defRPr sz="1200">
                <a:solidFill>
                  <a:schemeClr val="tx1"/>
                </a:solidFill>
                <a:latin typeface="Tahoma" pitchFamily="34" charset="0"/>
                <a:cs typeface="Arial" charset="0"/>
              </a:defRPr>
            </a:lvl5pPr>
            <a:lvl6pPr marL="2514600" indent="-228600" eaLnBrk="0" fontAlgn="base" hangingPunct="0">
              <a:spcBef>
                <a:spcPct val="0"/>
              </a:spcBef>
              <a:spcAft>
                <a:spcPct val="0"/>
              </a:spcAft>
              <a:defRPr sz="1200">
                <a:solidFill>
                  <a:schemeClr val="tx1"/>
                </a:solidFill>
                <a:latin typeface="Tahoma" pitchFamily="34" charset="0"/>
                <a:cs typeface="Arial" charset="0"/>
              </a:defRPr>
            </a:lvl6pPr>
            <a:lvl7pPr marL="2971800" indent="-228600" eaLnBrk="0" fontAlgn="base" hangingPunct="0">
              <a:spcBef>
                <a:spcPct val="0"/>
              </a:spcBef>
              <a:spcAft>
                <a:spcPct val="0"/>
              </a:spcAft>
              <a:defRPr sz="1200">
                <a:solidFill>
                  <a:schemeClr val="tx1"/>
                </a:solidFill>
                <a:latin typeface="Tahoma" pitchFamily="34" charset="0"/>
                <a:cs typeface="Arial" charset="0"/>
              </a:defRPr>
            </a:lvl7pPr>
            <a:lvl8pPr marL="3429000" indent="-228600" eaLnBrk="0" fontAlgn="base" hangingPunct="0">
              <a:spcBef>
                <a:spcPct val="0"/>
              </a:spcBef>
              <a:spcAft>
                <a:spcPct val="0"/>
              </a:spcAft>
              <a:defRPr sz="1200">
                <a:solidFill>
                  <a:schemeClr val="tx1"/>
                </a:solidFill>
                <a:latin typeface="Tahoma" pitchFamily="34" charset="0"/>
                <a:cs typeface="Arial" charset="0"/>
              </a:defRPr>
            </a:lvl8pPr>
            <a:lvl9pPr marL="3886200" indent="-228600" eaLnBrk="0" fontAlgn="base" hangingPunct="0">
              <a:spcBef>
                <a:spcPct val="0"/>
              </a:spcBef>
              <a:spcAft>
                <a:spcPct val="0"/>
              </a:spcAft>
              <a:defRPr sz="1200">
                <a:solidFill>
                  <a:schemeClr val="tx1"/>
                </a:solidFill>
                <a:latin typeface="Tahoma" pitchFamily="34" charset="0"/>
                <a:cs typeface="Arial" charset="0"/>
              </a:defRPr>
            </a:lvl9pPr>
          </a:lstStyle>
          <a:p>
            <a:pPr algn="ctr" eaLnBrk="1" hangingPunct="1"/>
            <a:r>
              <a:rPr lang="en-US" altLang="en-US" sz="1800" b="1" dirty="0">
                <a:solidFill>
                  <a:srgbClr val="000000"/>
                </a:solidFill>
                <a:latin typeface="Times New Roman" pitchFamily="18" charset="0"/>
              </a:rPr>
              <a:t>Preamplifiers</a:t>
            </a:r>
          </a:p>
          <a:p>
            <a:pPr algn="ctr" eaLnBrk="1" hangingPunct="1"/>
            <a:r>
              <a:rPr lang="en-US" altLang="en-US" sz="1800" b="1" dirty="0">
                <a:solidFill>
                  <a:srgbClr val="000000"/>
                </a:solidFill>
                <a:latin typeface="Times New Roman" pitchFamily="18" charset="0"/>
              </a:rPr>
              <a:t>with filters</a:t>
            </a:r>
            <a:endParaRPr lang="en-US" altLang="en-US" sz="1800" b="1" dirty="0">
              <a:solidFill>
                <a:srgbClr val="000000"/>
              </a:solidFill>
            </a:endParaRPr>
          </a:p>
        </p:txBody>
      </p:sp>
      <p:sp>
        <p:nvSpPr>
          <p:cNvPr id="34" name="Rectangle 35"/>
          <p:cNvSpPr>
            <a:spLocks noChangeArrowheads="1"/>
          </p:cNvSpPr>
          <p:nvPr/>
        </p:nvSpPr>
        <p:spPr bwMode="auto">
          <a:xfrm>
            <a:off x="5806992" y="2409376"/>
            <a:ext cx="2723816" cy="1694983"/>
          </a:xfrm>
          <a:prstGeom prst="rect">
            <a:avLst/>
          </a:prstGeom>
          <a:solidFill>
            <a:srgbClr val="FFFFFF"/>
          </a:solidFill>
          <a:ln w="9525">
            <a:solidFill>
              <a:srgbClr val="000000"/>
            </a:solidFill>
            <a:miter lim="800000"/>
            <a:headEnd/>
            <a:tailEnd/>
          </a:ln>
        </p:spPr>
        <p:txBody>
          <a:bodyPr/>
          <a:lstStyle>
            <a:lvl1pPr eaLnBrk="0" hangingPunct="0">
              <a:defRPr sz="1200">
                <a:solidFill>
                  <a:schemeClr val="tx1"/>
                </a:solidFill>
                <a:latin typeface="Tahoma" pitchFamily="34" charset="0"/>
                <a:cs typeface="Arial" charset="0"/>
              </a:defRPr>
            </a:lvl1pPr>
            <a:lvl2pPr marL="742950" indent="-285750" eaLnBrk="0" hangingPunct="0">
              <a:defRPr sz="1200">
                <a:solidFill>
                  <a:schemeClr val="tx1"/>
                </a:solidFill>
                <a:latin typeface="Tahoma" pitchFamily="34" charset="0"/>
                <a:cs typeface="Arial" charset="0"/>
              </a:defRPr>
            </a:lvl2pPr>
            <a:lvl3pPr marL="1143000" indent="-228600" eaLnBrk="0" hangingPunct="0">
              <a:defRPr sz="1200">
                <a:solidFill>
                  <a:schemeClr val="tx1"/>
                </a:solidFill>
                <a:latin typeface="Tahoma" pitchFamily="34" charset="0"/>
                <a:cs typeface="Arial" charset="0"/>
              </a:defRPr>
            </a:lvl3pPr>
            <a:lvl4pPr marL="1600200" indent="-228600" eaLnBrk="0" hangingPunct="0">
              <a:defRPr sz="1200">
                <a:solidFill>
                  <a:schemeClr val="tx1"/>
                </a:solidFill>
                <a:latin typeface="Tahoma" pitchFamily="34" charset="0"/>
                <a:cs typeface="Arial" charset="0"/>
              </a:defRPr>
            </a:lvl4pPr>
            <a:lvl5pPr marL="2057400" indent="-228600" eaLnBrk="0" hangingPunct="0">
              <a:defRPr sz="1200">
                <a:solidFill>
                  <a:schemeClr val="tx1"/>
                </a:solidFill>
                <a:latin typeface="Tahoma" pitchFamily="34" charset="0"/>
                <a:cs typeface="Arial" charset="0"/>
              </a:defRPr>
            </a:lvl5pPr>
            <a:lvl6pPr marL="2514600" indent="-228600" eaLnBrk="0" fontAlgn="base" hangingPunct="0">
              <a:spcBef>
                <a:spcPct val="0"/>
              </a:spcBef>
              <a:spcAft>
                <a:spcPct val="0"/>
              </a:spcAft>
              <a:defRPr sz="1200">
                <a:solidFill>
                  <a:schemeClr val="tx1"/>
                </a:solidFill>
                <a:latin typeface="Tahoma" pitchFamily="34" charset="0"/>
                <a:cs typeface="Arial" charset="0"/>
              </a:defRPr>
            </a:lvl6pPr>
            <a:lvl7pPr marL="2971800" indent="-228600" eaLnBrk="0" fontAlgn="base" hangingPunct="0">
              <a:spcBef>
                <a:spcPct val="0"/>
              </a:spcBef>
              <a:spcAft>
                <a:spcPct val="0"/>
              </a:spcAft>
              <a:defRPr sz="1200">
                <a:solidFill>
                  <a:schemeClr val="tx1"/>
                </a:solidFill>
                <a:latin typeface="Tahoma" pitchFamily="34" charset="0"/>
                <a:cs typeface="Arial" charset="0"/>
              </a:defRPr>
            </a:lvl7pPr>
            <a:lvl8pPr marL="3429000" indent="-228600" eaLnBrk="0" fontAlgn="base" hangingPunct="0">
              <a:spcBef>
                <a:spcPct val="0"/>
              </a:spcBef>
              <a:spcAft>
                <a:spcPct val="0"/>
              </a:spcAft>
              <a:defRPr sz="1200">
                <a:solidFill>
                  <a:schemeClr val="tx1"/>
                </a:solidFill>
                <a:latin typeface="Tahoma" pitchFamily="34" charset="0"/>
                <a:cs typeface="Arial" charset="0"/>
              </a:defRPr>
            </a:lvl8pPr>
            <a:lvl9pPr marL="3886200" indent="-228600" eaLnBrk="0" fontAlgn="base" hangingPunct="0">
              <a:spcBef>
                <a:spcPct val="0"/>
              </a:spcBef>
              <a:spcAft>
                <a:spcPct val="0"/>
              </a:spcAft>
              <a:defRPr sz="1200">
                <a:solidFill>
                  <a:schemeClr val="tx1"/>
                </a:solidFill>
                <a:latin typeface="Tahoma" pitchFamily="34" charset="0"/>
                <a:cs typeface="Arial" charset="0"/>
              </a:defRPr>
            </a:lvl9pPr>
          </a:lstStyle>
          <a:p>
            <a:pPr algn="ctr" eaLnBrk="1" hangingPunct="1"/>
            <a:endParaRPr lang="he-IL" altLang="en-US" sz="1800"/>
          </a:p>
        </p:txBody>
      </p:sp>
      <p:sp>
        <p:nvSpPr>
          <p:cNvPr id="35" name="Rectangle 36"/>
          <p:cNvSpPr>
            <a:spLocks noChangeArrowheads="1"/>
          </p:cNvSpPr>
          <p:nvPr/>
        </p:nvSpPr>
        <p:spPr bwMode="auto">
          <a:xfrm>
            <a:off x="6133851" y="2469910"/>
            <a:ext cx="871621" cy="423746"/>
          </a:xfrm>
          <a:prstGeom prst="rect">
            <a:avLst/>
          </a:prstGeom>
          <a:solidFill>
            <a:srgbClr val="FFFFFF"/>
          </a:solidFill>
          <a:ln w="9525">
            <a:solidFill>
              <a:srgbClr val="000000"/>
            </a:solidFill>
            <a:miter lim="800000"/>
            <a:headEnd/>
            <a:tailEnd/>
          </a:ln>
        </p:spPr>
        <p:txBody>
          <a:bodyPr/>
          <a:lstStyle>
            <a:lvl1pPr eaLnBrk="0" hangingPunct="0">
              <a:defRPr sz="1200">
                <a:solidFill>
                  <a:schemeClr val="tx1"/>
                </a:solidFill>
                <a:latin typeface="Tahoma" pitchFamily="34" charset="0"/>
                <a:cs typeface="Arial" charset="0"/>
              </a:defRPr>
            </a:lvl1pPr>
            <a:lvl2pPr marL="742950" indent="-285750" eaLnBrk="0" hangingPunct="0">
              <a:defRPr sz="1200">
                <a:solidFill>
                  <a:schemeClr val="tx1"/>
                </a:solidFill>
                <a:latin typeface="Tahoma" pitchFamily="34" charset="0"/>
                <a:cs typeface="Arial" charset="0"/>
              </a:defRPr>
            </a:lvl2pPr>
            <a:lvl3pPr marL="1143000" indent="-228600" eaLnBrk="0" hangingPunct="0">
              <a:defRPr sz="1200">
                <a:solidFill>
                  <a:schemeClr val="tx1"/>
                </a:solidFill>
                <a:latin typeface="Tahoma" pitchFamily="34" charset="0"/>
                <a:cs typeface="Arial" charset="0"/>
              </a:defRPr>
            </a:lvl3pPr>
            <a:lvl4pPr marL="1600200" indent="-228600" eaLnBrk="0" hangingPunct="0">
              <a:defRPr sz="1200">
                <a:solidFill>
                  <a:schemeClr val="tx1"/>
                </a:solidFill>
                <a:latin typeface="Tahoma" pitchFamily="34" charset="0"/>
                <a:cs typeface="Arial" charset="0"/>
              </a:defRPr>
            </a:lvl4pPr>
            <a:lvl5pPr marL="2057400" indent="-228600" eaLnBrk="0" hangingPunct="0">
              <a:defRPr sz="1200">
                <a:solidFill>
                  <a:schemeClr val="tx1"/>
                </a:solidFill>
                <a:latin typeface="Tahoma" pitchFamily="34" charset="0"/>
                <a:cs typeface="Arial" charset="0"/>
              </a:defRPr>
            </a:lvl5pPr>
            <a:lvl6pPr marL="2514600" indent="-228600" eaLnBrk="0" fontAlgn="base" hangingPunct="0">
              <a:spcBef>
                <a:spcPct val="0"/>
              </a:spcBef>
              <a:spcAft>
                <a:spcPct val="0"/>
              </a:spcAft>
              <a:defRPr sz="1200">
                <a:solidFill>
                  <a:schemeClr val="tx1"/>
                </a:solidFill>
                <a:latin typeface="Tahoma" pitchFamily="34" charset="0"/>
                <a:cs typeface="Arial" charset="0"/>
              </a:defRPr>
            </a:lvl6pPr>
            <a:lvl7pPr marL="2971800" indent="-228600" eaLnBrk="0" fontAlgn="base" hangingPunct="0">
              <a:spcBef>
                <a:spcPct val="0"/>
              </a:spcBef>
              <a:spcAft>
                <a:spcPct val="0"/>
              </a:spcAft>
              <a:defRPr sz="1200">
                <a:solidFill>
                  <a:schemeClr val="tx1"/>
                </a:solidFill>
                <a:latin typeface="Tahoma" pitchFamily="34" charset="0"/>
                <a:cs typeface="Arial" charset="0"/>
              </a:defRPr>
            </a:lvl7pPr>
            <a:lvl8pPr marL="3429000" indent="-228600" eaLnBrk="0" fontAlgn="base" hangingPunct="0">
              <a:spcBef>
                <a:spcPct val="0"/>
              </a:spcBef>
              <a:spcAft>
                <a:spcPct val="0"/>
              </a:spcAft>
              <a:defRPr sz="1200">
                <a:solidFill>
                  <a:schemeClr val="tx1"/>
                </a:solidFill>
                <a:latin typeface="Tahoma" pitchFamily="34" charset="0"/>
                <a:cs typeface="Arial" charset="0"/>
              </a:defRPr>
            </a:lvl8pPr>
            <a:lvl9pPr marL="3886200" indent="-228600" eaLnBrk="0" fontAlgn="base" hangingPunct="0">
              <a:spcBef>
                <a:spcPct val="0"/>
              </a:spcBef>
              <a:spcAft>
                <a:spcPct val="0"/>
              </a:spcAft>
              <a:defRPr sz="1200">
                <a:solidFill>
                  <a:schemeClr val="tx1"/>
                </a:solidFill>
                <a:latin typeface="Tahoma" pitchFamily="34" charset="0"/>
                <a:cs typeface="Arial" charset="0"/>
              </a:defRPr>
            </a:lvl9pPr>
          </a:lstStyle>
          <a:p>
            <a:pPr algn="ctr" eaLnBrk="1" hangingPunct="1"/>
            <a:endParaRPr lang="he-IL" altLang="en-US" sz="1800"/>
          </a:p>
        </p:txBody>
      </p:sp>
      <p:sp>
        <p:nvSpPr>
          <p:cNvPr id="36" name="Rectangle 37"/>
          <p:cNvSpPr>
            <a:spLocks noChangeArrowheads="1"/>
          </p:cNvSpPr>
          <p:nvPr/>
        </p:nvSpPr>
        <p:spPr bwMode="auto">
          <a:xfrm>
            <a:off x="7332329" y="2469910"/>
            <a:ext cx="871621" cy="423746"/>
          </a:xfrm>
          <a:prstGeom prst="rect">
            <a:avLst/>
          </a:prstGeom>
          <a:solidFill>
            <a:srgbClr val="FFFFFF"/>
          </a:solidFill>
          <a:ln w="9525">
            <a:solidFill>
              <a:srgbClr val="000000"/>
            </a:solidFill>
            <a:miter lim="800000"/>
            <a:headEnd/>
            <a:tailEnd/>
          </a:ln>
        </p:spPr>
        <p:txBody>
          <a:bodyPr/>
          <a:lstStyle>
            <a:lvl1pPr eaLnBrk="0" hangingPunct="0">
              <a:defRPr sz="1200">
                <a:solidFill>
                  <a:schemeClr val="tx1"/>
                </a:solidFill>
                <a:latin typeface="Tahoma" pitchFamily="34" charset="0"/>
                <a:cs typeface="Arial" charset="0"/>
              </a:defRPr>
            </a:lvl1pPr>
            <a:lvl2pPr marL="742950" indent="-285750" eaLnBrk="0" hangingPunct="0">
              <a:defRPr sz="1200">
                <a:solidFill>
                  <a:schemeClr val="tx1"/>
                </a:solidFill>
                <a:latin typeface="Tahoma" pitchFamily="34" charset="0"/>
                <a:cs typeface="Arial" charset="0"/>
              </a:defRPr>
            </a:lvl2pPr>
            <a:lvl3pPr marL="1143000" indent="-228600" eaLnBrk="0" hangingPunct="0">
              <a:defRPr sz="1200">
                <a:solidFill>
                  <a:schemeClr val="tx1"/>
                </a:solidFill>
                <a:latin typeface="Tahoma" pitchFamily="34" charset="0"/>
                <a:cs typeface="Arial" charset="0"/>
              </a:defRPr>
            </a:lvl3pPr>
            <a:lvl4pPr marL="1600200" indent="-228600" eaLnBrk="0" hangingPunct="0">
              <a:defRPr sz="1200">
                <a:solidFill>
                  <a:schemeClr val="tx1"/>
                </a:solidFill>
                <a:latin typeface="Tahoma" pitchFamily="34" charset="0"/>
                <a:cs typeface="Arial" charset="0"/>
              </a:defRPr>
            </a:lvl4pPr>
            <a:lvl5pPr marL="2057400" indent="-228600" eaLnBrk="0" hangingPunct="0">
              <a:defRPr sz="1200">
                <a:solidFill>
                  <a:schemeClr val="tx1"/>
                </a:solidFill>
                <a:latin typeface="Tahoma" pitchFamily="34" charset="0"/>
                <a:cs typeface="Arial" charset="0"/>
              </a:defRPr>
            </a:lvl5pPr>
            <a:lvl6pPr marL="2514600" indent="-228600" eaLnBrk="0" fontAlgn="base" hangingPunct="0">
              <a:spcBef>
                <a:spcPct val="0"/>
              </a:spcBef>
              <a:spcAft>
                <a:spcPct val="0"/>
              </a:spcAft>
              <a:defRPr sz="1200">
                <a:solidFill>
                  <a:schemeClr val="tx1"/>
                </a:solidFill>
                <a:latin typeface="Tahoma" pitchFamily="34" charset="0"/>
                <a:cs typeface="Arial" charset="0"/>
              </a:defRPr>
            </a:lvl6pPr>
            <a:lvl7pPr marL="2971800" indent="-228600" eaLnBrk="0" fontAlgn="base" hangingPunct="0">
              <a:spcBef>
                <a:spcPct val="0"/>
              </a:spcBef>
              <a:spcAft>
                <a:spcPct val="0"/>
              </a:spcAft>
              <a:defRPr sz="1200">
                <a:solidFill>
                  <a:schemeClr val="tx1"/>
                </a:solidFill>
                <a:latin typeface="Tahoma" pitchFamily="34" charset="0"/>
                <a:cs typeface="Arial" charset="0"/>
              </a:defRPr>
            </a:lvl7pPr>
            <a:lvl8pPr marL="3429000" indent="-228600" eaLnBrk="0" fontAlgn="base" hangingPunct="0">
              <a:spcBef>
                <a:spcPct val="0"/>
              </a:spcBef>
              <a:spcAft>
                <a:spcPct val="0"/>
              </a:spcAft>
              <a:defRPr sz="1200">
                <a:solidFill>
                  <a:schemeClr val="tx1"/>
                </a:solidFill>
                <a:latin typeface="Tahoma" pitchFamily="34" charset="0"/>
                <a:cs typeface="Arial" charset="0"/>
              </a:defRPr>
            </a:lvl8pPr>
            <a:lvl9pPr marL="3886200" indent="-228600" eaLnBrk="0" fontAlgn="base" hangingPunct="0">
              <a:spcBef>
                <a:spcPct val="0"/>
              </a:spcBef>
              <a:spcAft>
                <a:spcPct val="0"/>
              </a:spcAft>
              <a:defRPr sz="1200">
                <a:solidFill>
                  <a:schemeClr val="tx1"/>
                </a:solidFill>
                <a:latin typeface="Tahoma" pitchFamily="34" charset="0"/>
                <a:cs typeface="Arial" charset="0"/>
              </a:defRPr>
            </a:lvl9pPr>
          </a:lstStyle>
          <a:p>
            <a:pPr algn="ctr" eaLnBrk="1" hangingPunct="1"/>
            <a:endParaRPr lang="he-IL" altLang="en-US" sz="1800"/>
          </a:p>
        </p:txBody>
      </p:sp>
      <p:sp>
        <p:nvSpPr>
          <p:cNvPr id="37" name="Rectangle 38"/>
          <p:cNvSpPr>
            <a:spLocks noChangeArrowheads="1"/>
          </p:cNvSpPr>
          <p:nvPr/>
        </p:nvSpPr>
        <p:spPr bwMode="auto">
          <a:xfrm>
            <a:off x="6133850" y="3196333"/>
            <a:ext cx="2070100" cy="605351"/>
          </a:xfrm>
          <a:prstGeom prst="rect">
            <a:avLst/>
          </a:prstGeom>
          <a:solidFill>
            <a:srgbClr val="FFFFFF"/>
          </a:solidFill>
          <a:ln w="9525">
            <a:solidFill>
              <a:srgbClr val="000000"/>
            </a:solidFill>
            <a:miter lim="800000"/>
            <a:headEnd/>
            <a:tailEnd/>
          </a:ln>
        </p:spPr>
        <p:txBody>
          <a:bodyPr/>
          <a:lstStyle>
            <a:lvl1pPr eaLnBrk="0" hangingPunct="0">
              <a:defRPr sz="1200">
                <a:solidFill>
                  <a:schemeClr val="tx1"/>
                </a:solidFill>
                <a:latin typeface="Tahoma" pitchFamily="34" charset="0"/>
                <a:cs typeface="Arial" charset="0"/>
              </a:defRPr>
            </a:lvl1pPr>
            <a:lvl2pPr marL="742950" indent="-285750" eaLnBrk="0" hangingPunct="0">
              <a:defRPr sz="1200">
                <a:solidFill>
                  <a:schemeClr val="tx1"/>
                </a:solidFill>
                <a:latin typeface="Tahoma" pitchFamily="34" charset="0"/>
                <a:cs typeface="Arial" charset="0"/>
              </a:defRPr>
            </a:lvl2pPr>
            <a:lvl3pPr marL="1143000" indent="-228600" eaLnBrk="0" hangingPunct="0">
              <a:defRPr sz="1200">
                <a:solidFill>
                  <a:schemeClr val="tx1"/>
                </a:solidFill>
                <a:latin typeface="Tahoma" pitchFamily="34" charset="0"/>
                <a:cs typeface="Arial" charset="0"/>
              </a:defRPr>
            </a:lvl3pPr>
            <a:lvl4pPr marL="1600200" indent="-228600" eaLnBrk="0" hangingPunct="0">
              <a:defRPr sz="1200">
                <a:solidFill>
                  <a:schemeClr val="tx1"/>
                </a:solidFill>
                <a:latin typeface="Tahoma" pitchFamily="34" charset="0"/>
                <a:cs typeface="Arial" charset="0"/>
              </a:defRPr>
            </a:lvl4pPr>
            <a:lvl5pPr marL="2057400" indent="-228600" eaLnBrk="0" hangingPunct="0">
              <a:defRPr sz="1200">
                <a:solidFill>
                  <a:schemeClr val="tx1"/>
                </a:solidFill>
                <a:latin typeface="Tahoma" pitchFamily="34" charset="0"/>
                <a:cs typeface="Arial" charset="0"/>
              </a:defRPr>
            </a:lvl5pPr>
            <a:lvl6pPr marL="2514600" indent="-228600" eaLnBrk="0" fontAlgn="base" hangingPunct="0">
              <a:spcBef>
                <a:spcPct val="0"/>
              </a:spcBef>
              <a:spcAft>
                <a:spcPct val="0"/>
              </a:spcAft>
              <a:defRPr sz="1200">
                <a:solidFill>
                  <a:schemeClr val="tx1"/>
                </a:solidFill>
                <a:latin typeface="Tahoma" pitchFamily="34" charset="0"/>
                <a:cs typeface="Arial" charset="0"/>
              </a:defRPr>
            </a:lvl6pPr>
            <a:lvl7pPr marL="2971800" indent="-228600" eaLnBrk="0" fontAlgn="base" hangingPunct="0">
              <a:spcBef>
                <a:spcPct val="0"/>
              </a:spcBef>
              <a:spcAft>
                <a:spcPct val="0"/>
              </a:spcAft>
              <a:defRPr sz="1200">
                <a:solidFill>
                  <a:schemeClr val="tx1"/>
                </a:solidFill>
                <a:latin typeface="Tahoma" pitchFamily="34" charset="0"/>
                <a:cs typeface="Arial" charset="0"/>
              </a:defRPr>
            </a:lvl7pPr>
            <a:lvl8pPr marL="3429000" indent="-228600" eaLnBrk="0" fontAlgn="base" hangingPunct="0">
              <a:spcBef>
                <a:spcPct val="0"/>
              </a:spcBef>
              <a:spcAft>
                <a:spcPct val="0"/>
              </a:spcAft>
              <a:defRPr sz="1200">
                <a:solidFill>
                  <a:schemeClr val="tx1"/>
                </a:solidFill>
                <a:latin typeface="Tahoma" pitchFamily="34" charset="0"/>
                <a:cs typeface="Arial" charset="0"/>
              </a:defRPr>
            </a:lvl8pPr>
            <a:lvl9pPr marL="3886200" indent="-228600" eaLnBrk="0" fontAlgn="base" hangingPunct="0">
              <a:spcBef>
                <a:spcPct val="0"/>
              </a:spcBef>
              <a:spcAft>
                <a:spcPct val="0"/>
              </a:spcAft>
              <a:defRPr sz="1200">
                <a:solidFill>
                  <a:schemeClr val="tx1"/>
                </a:solidFill>
                <a:latin typeface="Tahoma" pitchFamily="34" charset="0"/>
                <a:cs typeface="Arial" charset="0"/>
              </a:defRPr>
            </a:lvl9pPr>
          </a:lstStyle>
          <a:p>
            <a:pPr algn="ctr" eaLnBrk="1" hangingPunct="1"/>
            <a:endParaRPr lang="he-IL" altLang="en-US" sz="1800"/>
          </a:p>
        </p:txBody>
      </p:sp>
      <p:sp>
        <p:nvSpPr>
          <p:cNvPr id="38" name="Line 39"/>
          <p:cNvSpPr>
            <a:spLocks noChangeShapeType="1"/>
          </p:cNvSpPr>
          <p:nvPr/>
        </p:nvSpPr>
        <p:spPr bwMode="auto">
          <a:xfrm>
            <a:off x="5371182" y="3196332"/>
            <a:ext cx="435811" cy="0"/>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p>
        </p:txBody>
      </p:sp>
      <p:sp>
        <p:nvSpPr>
          <p:cNvPr id="39" name="Text Box 40"/>
          <p:cNvSpPr txBox="1">
            <a:spLocks noChangeArrowheads="1"/>
          </p:cNvSpPr>
          <p:nvPr/>
        </p:nvSpPr>
        <p:spPr bwMode="auto">
          <a:xfrm>
            <a:off x="6024897" y="1567534"/>
            <a:ext cx="2070100" cy="242141"/>
          </a:xfrm>
          <a:prstGeom prst="rect">
            <a:avLst/>
          </a:prstGeom>
          <a:solidFill>
            <a:srgbClr val="FFFFFF">
              <a:alpha val="0"/>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Tahoma" pitchFamily="34" charset="0"/>
                <a:cs typeface="Arial" charset="0"/>
              </a:defRPr>
            </a:lvl1pPr>
            <a:lvl2pPr marL="742950" indent="-285750" eaLnBrk="0" hangingPunct="0">
              <a:defRPr sz="1200">
                <a:solidFill>
                  <a:schemeClr val="tx1"/>
                </a:solidFill>
                <a:latin typeface="Tahoma" pitchFamily="34" charset="0"/>
                <a:cs typeface="Arial" charset="0"/>
              </a:defRPr>
            </a:lvl2pPr>
            <a:lvl3pPr marL="1143000" indent="-228600" eaLnBrk="0" hangingPunct="0">
              <a:defRPr sz="1200">
                <a:solidFill>
                  <a:schemeClr val="tx1"/>
                </a:solidFill>
                <a:latin typeface="Tahoma" pitchFamily="34" charset="0"/>
                <a:cs typeface="Arial" charset="0"/>
              </a:defRPr>
            </a:lvl3pPr>
            <a:lvl4pPr marL="1600200" indent="-228600" eaLnBrk="0" hangingPunct="0">
              <a:defRPr sz="1200">
                <a:solidFill>
                  <a:schemeClr val="tx1"/>
                </a:solidFill>
                <a:latin typeface="Tahoma" pitchFamily="34" charset="0"/>
                <a:cs typeface="Arial" charset="0"/>
              </a:defRPr>
            </a:lvl4pPr>
            <a:lvl5pPr marL="2057400" indent="-228600" eaLnBrk="0" hangingPunct="0">
              <a:defRPr sz="1200">
                <a:solidFill>
                  <a:schemeClr val="tx1"/>
                </a:solidFill>
                <a:latin typeface="Tahoma" pitchFamily="34" charset="0"/>
                <a:cs typeface="Arial" charset="0"/>
              </a:defRPr>
            </a:lvl5pPr>
            <a:lvl6pPr marL="2514600" indent="-228600" eaLnBrk="0" fontAlgn="base" hangingPunct="0">
              <a:spcBef>
                <a:spcPct val="0"/>
              </a:spcBef>
              <a:spcAft>
                <a:spcPct val="0"/>
              </a:spcAft>
              <a:defRPr sz="1200">
                <a:solidFill>
                  <a:schemeClr val="tx1"/>
                </a:solidFill>
                <a:latin typeface="Tahoma" pitchFamily="34" charset="0"/>
                <a:cs typeface="Arial" charset="0"/>
              </a:defRPr>
            </a:lvl6pPr>
            <a:lvl7pPr marL="2971800" indent="-228600" eaLnBrk="0" fontAlgn="base" hangingPunct="0">
              <a:spcBef>
                <a:spcPct val="0"/>
              </a:spcBef>
              <a:spcAft>
                <a:spcPct val="0"/>
              </a:spcAft>
              <a:defRPr sz="1200">
                <a:solidFill>
                  <a:schemeClr val="tx1"/>
                </a:solidFill>
                <a:latin typeface="Tahoma" pitchFamily="34" charset="0"/>
                <a:cs typeface="Arial" charset="0"/>
              </a:defRPr>
            </a:lvl7pPr>
            <a:lvl8pPr marL="3429000" indent="-228600" eaLnBrk="0" fontAlgn="base" hangingPunct="0">
              <a:spcBef>
                <a:spcPct val="0"/>
              </a:spcBef>
              <a:spcAft>
                <a:spcPct val="0"/>
              </a:spcAft>
              <a:defRPr sz="1200">
                <a:solidFill>
                  <a:schemeClr val="tx1"/>
                </a:solidFill>
                <a:latin typeface="Tahoma" pitchFamily="34" charset="0"/>
                <a:cs typeface="Arial" charset="0"/>
              </a:defRPr>
            </a:lvl8pPr>
            <a:lvl9pPr marL="3886200" indent="-228600" eaLnBrk="0" fontAlgn="base" hangingPunct="0">
              <a:spcBef>
                <a:spcPct val="0"/>
              </a:spcBef>
              <a:spcAft>
                <a:spcPct val="0"/>
              </a:spcAft>
              <a:defRPr sz="1200">
                <a:solidFill>
                  <a:schemeClr val="tx1"/>
                </a:solidFill>
                <a:latin typeface="Tahoma" pitchFamily="34" charset="0"/>
                <a:cs typeface="Arial" charset="0"/>
              </a:defRPr>
            </a:lvl9pPr>
          </a:lstStyle>
          <a:p>
            <a:pPr algn="ctr" eaLnBrk="1" hangingPunct="1"/>
            <a:r>
              <a:rPr lang="en-US" altLang="en-US" sz="1800" b="1" dirty="0">
                <a:solidFill>
                  <a:srgbClr val="000000"/>
                </a:solidFill>
                <a:latin typeface="Times New Roman" pitchFamily="18" charset="0"/>
              </a:rPr>
              <a:t>Computer</a:t>
            </a:r>
            <a:endParaRPr lang="en-US" altLang="en-US" sz="1800" b="1" dirty="0">
              <a:solidFill>
                <a:srgbClr val="000000"/>
              </a:solidFill>
            </a:endParaRPr>
          </a:p>
        </p:txBody>
      </p:sp>
      <p:sp>
        <p:nvSpPr>
          <p:cNvPr id="40" name="Text Box 41"/>
          <p:cNvSpPr txBox="1">
            <a:spLocks noChangeArrowheads="1"/>
          </p:cNvSpPr>
          <p:nvPr/>
        </p:nvSpPr>
        <p:spPr bwMode="auto">
          <a:xfrm>
            <a:off x="6133850" y="2954191"/>
            <a:ext cx="1362325" cy="242141"/>
          </a:xfrm>
          <a:prstGeom prst="rect">
            <a:avLst/>
          </a:prstGeom>
          <a:solidFill>
            <a:srgbClr val="FFFFFF">
              <a:alpha val="0"/>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Tahoma" pitchFamily="34" charset="0"/>
                <a:cs typeface="Arial" charset="0"/>
              </a:defRPr>
            </a:lvl1pPr>
            <a:lvl2pPr marL="742950" indent="-285750" eaLnBrk="0" hangingPunct="0">
              <a:defRPr sz="1200">
                <a:solidFill>
                  <a:schemeClr val="tx1"/>
                </a:solidFill>
                <a:latin typeface="Tahoma" pitchFamily="34" charset="0"/>
                <a:cs typeface="Arial" charset="0"/>
              </a:defRPr>
            </a:lvl2pPr>
            <a:lvl3pPr marL="1143000" indent="-228600" eaLnBrk="0" hangingPunct="0">
              <a:defRPr sz="1200">
                <a:solidFill>
                  <a:schemeClr val="tx1"/>
                </a:solidFill>
                <a:latin typeface="Tahoma" pitchFamily="34" charset="0"/>
                <a:cs typeface="Arial" charset="0"/>
              </a:defRPr>
            </a:lvl3pPr>
            <a:lvl4pPr marL="1600200" indent="-228600" eaLnBrk="0" hangingPunct="0">
              <a:defRPr sz="1200">
                <a:solidFill>
                  <a:schemeClr val="tx1"/>
                </a:solidFill>
                <a:latin typeface="Tahoma" pitchFamily="34" charset="0"/>
                <a:cs typeface="Arial" charset="0"/>
              </a:defRPr>
            </a:lvl4pPr>
            <a:lvl5pPr marL="2057400" indent="-228600" eaLnBrk="0" hangingPunct="0">
              <a:defRPr sz="1200">
                <a:solidFill>
                  <a:schemeClr val="tx1"/>
                </a:solidFill>
                <a:latin typeface="Tahoma" pitchFamily="34" charset="0"/>
                <a:cs typeface="Arial" charset="0"/>
              </a:defRPr>
            </a:lvl5pPr>
            <a:lvl6pPr marL="2514600" indent="-228600" eaLnBrk="0" fontAlgn="base" hangingPunct="0">
              <a:spcBef>
                <a:spcPct val="0"/>
              </a:spcBef>
              <a:spcAft>
                <a:spcPct val="0"/>
              </a:spcAft>
              <a:defRPr sz="1200">
                <a:solidFill>
                  <a:schemeClr val="tx1"/>
                </a:solidFill>
                <a:latin typeface="Tahoma" pitchFamily="34" charset="0"/>
                <a:cs typeface="Arial" charset="0"/>
              </a:defRPr>
            </a:lvl6pPr>
            <a:lvl7pPr marL="2971800" indent="-228600" eaLnBrk="0" fontAlgn="base" hangingPunct="0">
              <a:spcBef>
                <a:spcPct val="0"/>
              </a:spcBef>
              <a:spcAft>
                <a:spcPct val="0"/>
              </a:spcAft>
              <a:defRPr sz="1200">
                <a:solidFill>
                  <a:schemeClr val="tx1"/>
                </a:solidFill>
                <a:latin typeface="Tahoma" pitchFamily="34" charset="0"/>
                <a:cs typeface="Arial" charset="0"/>
              </a:defRPr>
            </a:lvl7pPr>
            <a:lvl8pPr marL="3429000" indent="-228600" eaLnBrk="0" fontAlgn="base" hangingPunct="0">
              <a:spcBef>
                <a:spcPct val="0"/>
              </a:spcBef>
              <a:spcAft>
                <a:spcPct val="0"/>
              </a:spcAft>
              <a:defRPr sz="1200">
                <a:solidFill>
                  <a:schemeClr val="tx1"/>
                </a:solidFill>
                <a:latin typeface="Tahoma" pitchFamily="34" charset="0"/>
                <a:cs typeface="Arial" charset="0"/>
              </a:defRPr>
            </a:lvl8pPr>
            <a:lvl9pPr marL="3886200" indent="-228600" eaLnBrk="0" fontAlgn="base" hangingPunct="0">
              <a:spcBef>
                <a:spcPct val="0"/>
              </a:spcBef>
              <a:spcAft>
                <a:spcPct val="0"/>
              </a:spcAft>
              <a:defRPr sz="1200">
                <a:solidFill>
                  <a:schemeClr val="tx1"/>
                </a:solidFill>
                <a:latin typeface="Tahoma" pitchFamily="34" charset="0"/>
                <a:cs typeface="Arial" charset="0"/>
              </a:defRPr>
            </a:lvl9pPr>
          </a:lstStyle>
          <a:p>
            <a:pPr algn="ctr" eaLnBrk="1" hangingPunct="1"/>
            <a:r>
              <a:rPr lang="en-US" altLang="en-US" sz="1800" b="1" dirty="0">
                <a:solidFill>
                  <a:srgbClr val="000000"/>
                </a:solidFill>
                <a:latin typeface="Times New Roman" pitchFamily="18" charset="0"/>
              </a:rPr>
              <a:t>Acquisition software</a:t>
            </a:r>
            <a:endParaRPr lang="en-US" altLang="en-US" sz="1800" b="1" dirty="0">
              <a:solidFill>
                <a:srgbClr val="000000"/>
              </a:solidFill>
            </a:endParaRPr>
          </a:p>
        </p:txBody>
      </p:sp>
      <p:sp>
        <p:nvSpPr>
          <p:cNvPr id="41" name="Text Box 42"/>
          <p:cNvSpPr txBox="1">
            <a:spLocks noChangeArrowheads="1"/>
          </p:cNvSpPr>
          <p:nvPr/>
        </p:nvSpPr>
        <p:spPr bwMode="auto">
          <a:xfrm>
            <a:off x="7332329" y="2954191"/>
            <a:ext cx="1089526" cy="242141"/>
          </a:xfrm>
          <a:prstGeom prst="rect">
            <a:avLst/>
          </a:prstGeom>
          <a:solidFill>
            <a:srgbClr val="FFFFFF">
              <a:alpha val="0"/>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Tahoma" pitchFamily="34" charset="0"/>
                <a:cs typeface="Arial" charset="0"/>
              </a:defRPr>
            </a:lvl1pPr>
            <a:lvl2pPr marL="742950" indent="-285750" eaLnBrk="0" hangingPunct="0">
              <a:defRPr sz="1200">
                <a:solidFill>
                  <a:schemeClr val="tx1"/>
                </a:solidFill>
                <a:latin typeface="Tahoma" pitchFamily="34" charset="0"/>
                <a:cs typeface="Arial" charset="0"/>
              </a:defRPr>
            </a:lvl2pPr>
            <a:lvl3pPr marL="1143000" indent="-228600" eaLnBrk="0" hangingPunct="0">
              <a:defRPr sz="1200">
                <a:solidFill>
                  <a:schemeClr val="tx1"/>
                </a:solidFill>
                <a:latin typeface="Tahoma" pitchFamily="34" charset="0"/>
                <a:cs typeface="Arial" charset="0"/>
              </a:defRPr>
            </a:lvl3pPr>
            <a:lvl4pPr marL="1600200" indent="-228600" eaLnBrk="0" hangingPunct="0">
              <a:defRPr sz="1200">
                <a:solidFill>
                  <a:schemeClr val="tx1"/>
                </a:solidFill>
                <a:latin typeface="Tahoma" pitchFamily="34" charset="0"/>
                <a:cs typeface="Arial" charset="0"/>
              </a:defRPr>
            </a:lvl4pPr>
            <a:lvl5pPr marL="2057400" indent="-228600" eaLnBrk="0" hangingPunct="0">
              <a:defRPr sz="1200">
                <a:solidFill>
                  <a:schemeClr val="tx1"/>
                </a:solidFill>
                <a:latin typeface="Tahoma" pitchFamily="34" charset="0"/>
                <a:cs typeface="Arial" charset="0"/>
              </a:defRPr>
            </a:lvl5pPr>
            <a:lvl6pPr marL="2514600" indent="-228600" eaLnBrk="0" fontAlgn="base" hangingPunct="0">
              <a:spcBef>
                <a:spcPct val="0"/>
              </a:spcBef>
              <a:spcAft>
                <a:spcPct val="0"/>
              </a:spcAft>
              <a:defRPr sz="1200">
                <a:solidFill>
                  <a:schemeClr val="tx1"/>
                </a:solidFill>
                <a:latin typeface="Tahoma" pitchFamily="34" charset="0"/>
                <a:cs typeface="Arial" charset="0"/>
              </a:defRPr>
            </a:lvl6pPr>
            <a:lvl7pPr marL="2971800" indent="-228600" eaLnBrk="0" fontAlgn="base" hangingPunct="0">
              <a:spcBef>
                <a:spcPct val="0"/>
              </a:spcBef>
              <a:spcAft>
                <a:spcPct val="0"/>
              </a:spcAft>
              <a:defRPr sz="1200">
                <a:solidFill>
                  <a:schemeClr val="tx1"/>
                </a:solidFill>
                <a:latin typeface="Tahoma" pitchFamily="34" charset="0"/>
                <a:cs typeface="Arial" charset="0"/>
              </a:defRPr>
            </a:lvl7pPr>
            <a:lvl8pPr marL="3429000" indent="-228600" eaLnBrk="0" fontAlgn="base" hangingPunct="0">
              <a:spcBef>
                <a:spcPct val="0"/>
              </a:spcBef>
              <a:spcAft>
                <a:spcPct val="0"/>
              </a:spcAft>
              <a:defRPr sz="1200">
                <a:solidFill>
                  <a:schemeClr val="tx1"/>
                </a:solidFill>
                <a:latin typeface="Tahoma" pitchFamily="34" charset="0"/>
                <a:cs typeface="Arial" charset="0"/>
              </a:defRPr>
            </a:lvl8pPr>
            <a:lvl9pPr marL="3886200" indent="-228600" eaLnBrk="0" fontAlgn="base" hangingPunct="0">
              <a:spcBef>
                <a:spcPct val="0"/>
              </a:spcBef>
              <a:spcAft>
                <a:spcPct val="0"/>
              </a:spcAft>
              <a:defRPr sz="1200">
                <a:solidFill>
                  <a:schemeClr val="tx1"/>
                </a:solidFill>
                <a:latin typeface="Tahoma" pitchFamily="34" charset="0"/>
                <a:cs typeface="Arial" charset="0"/>
              </a:defRPr>
            </a:lvl9pPr>
          </a:lstStyle>
          <a:p>
            <a:pPr algn="ctr" eaLnBrk="1" hangingPunct="1"/>
            <a:r>
              <a:rPr lang="en-US" altLang="en-US" sz="1800" b="1" dirty="0">
                <a:solidFill>
                  <a:srgbClr val="000000"/>
                </a:solidFill>
                <a:latin typeface="Times New Roman" pitchFamily="18" charset="0"/>
              </a:rPr>
              <a:t>Data</a:t>
            </a:r>
          </a:p>
          <a:p>
            <a:pPr algn="ctr" eaLnBrk="1" hangingPunct="1"/>
            <a:r>
              <a:rPr lang="en-US" altLang="en-US" sz="1800" b="1" dirty="0">
                <a:solidFill>
                  <a:srgbClr val="000000"/>
                </a:solidFill>
                <a:latin typeface="Times New Roman" pitchFamily="18" charset="0"/>
              </a:rPr>
              <a:t>storage</a:t>
            </a:r>
            <a:endParaRPr lang="en-US" altLang="en-US" sz="1800" b="1" dirty="0">
              <a:solidFill>
                <a:srgbClr val="000000"/>
              </a:solidFill>
            </a:endParaRPr>
          </a:p>
        </p:txBody>
      </p:sp>
      <p:sp>
        <p:nvSpPr>
          <p:cNvPr id="42" name="Text Box 43"/>
          <p:cNvSpPr txBox="1">
            <a:spLocks noChangeArrowheads="1"/>
          </p:cNvSpPr>
          <p:nvPr/>
        </p:nvSpPr>
        <p:spPr bwMode="auto">
          <a:xfrm>
            <a:off x="6351755" y="3862218"/>
            <a:ext cx="1743242" cy="181605"/>
          </a:xfrm>
          <a:prstGeom prst="rect">
            <a:avLst/>
          </a:prstGeom>
          <a:solidFill>
            <a:srgbClr val="FFFFFF">
              <a:alpha val="0"/>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Tahoma" pitchFamily="34" charset="0"/>
                <a:cs typeface="Arial" charset="0"/>
              </a:defRPr>
            </a:lvl1pPr>
            <a:lvl2pPr marL="742950" indent="-285750" eaLnBrk="0" hangingPunct="0">
              <a:defRPr sz="1200">
                <a:solidFill>
                  <a:schemeClr val="tx1"/>
                </a:solidFill>
                <a:latin typeface="Tahoma" pitchFamily="34" charset="0"/>
                <a:cs typeface="Arial" charset="0"/>
              </a:defRPr>
            </a:lvl2pPr>
            <a:lvl3pPr marL="1143000" indent="-228600" eaLnBrk="0" hangingPunct="0">
              <a:defRPr sz="1200">
                <a:solidFill>
                  <a:schemeClr val="tx1"/>
                </a:solidFill>
                <a:latin typeface="Tahoma" pitchFamily="34" charset="0"/>
                <a:cs typeface="Arial" charset="0"/>
              </a:defRPr>
            </a:lvl3pPr>
            <a:lvl4pPr marL="1600200" indent="-228600" eaLnBrk="0" hangingPunct="0">
              <a:defRPr sz="1200">
                <a:solidFill>
                  <a:schemeClr val="tx1"/>
                </a:solidFill>
                <a:latin typeface="Tahoma" pitchFamily="34" charset="0"/>
                <a:cs typeface="Arial" charset="0"/>
              </a:defRPr>
            </a:lvl4pPr>
            <a:lvl5pPr marL="2057400" indent="-228600" eaLnBrk="0" hangingPunct="0">
              <a:defRPr sz="1200">
                <a:solidFill>
                  <a:schemeClr val="tx1"/>
                </a:solidFill>
                <a:latin typeface="Tahoma" pitchFamily="34" charset="0"/>
                <a:cs typeface="Arial" charset="0"/>
              </a:defRPr>
            </a:lvl5pPr>
            <a:lvl6pPr marL="2514600" indent="-228600" eaLnBrk="0" fontAlgn="base" hangingPunct="0">
              <a:spcBef>
                <a:spcPct val="0"/>
              </a:spcBef>
              <a:spcAft>
                <a:spcPct val="0"/>
              </a:spcAft>
              <a:defRPr sz="1200">
                <a:solidFill>
                  <a:schemeClr val="tx1"/>
                </a:solidFill>
                <a:latin typeface="Tahoma" pitchFamily="34" charset="0"/>
                <a:cs typeface="Arial" charset="0"/>
              </a:defRPr>
            </a:lvl6pPr>
            <a:lvl7pPr marL="2971800" indent="-228600" eaLnBrk="0" fontAlgn="base" hangingPunct="0">
              <a:spcBef>
                <a:spcPct val="0"/>
              </a:spcBef>
              <a:spcAft>
                <a:spcPct val="0"/>
              </a:spcAft>
              <a:defRPr sz="1200">
                <a:solidFill>
                  <a:schemeClr val="tx1"/>
                </a:solidFill>
                <a:latin typeface="Tahoma" pitchFamily="34" charset="0"/>
                <a:cs typeface="Arial" charset="0"/>
              </a:defRPr>
            </a:lvl7pPr>
            <a:lvl8pPr marL="3429000" indent="-228600" eaLnBrk="0" fontAlgn="base" hangingPunct="0">
              <a:spcBef>
                <a:spcPct val="0"/>
              </a:spcBef>
              <a:spcAft>
                <a:spcPct val="0"/>
              </a:spcAft>
              <a:defRPr sz="1200">
                <a:solidFill>
                  <a:schemeClr val="tx1"/>
                </a:solidFill>
                <a:latin typeface="Tahoma" pitchFamily="34" charset="0"/>
                <a:cs typeface="Arial" charset="0"/>
              </a:defRPr>
            </a:lvl8pPr>
            <a:lvl9pPr marL="3886200" indent="-228600" eaLnBrk="0" fontAlgn="base" hangingPunct="0">
              <a:spcBef>
                <a:spcPct val="0"/>
              </a:spcBef>
              <a:spcAft>
                <a:spcPct val="0"/>
              </a:spcAft>
              <a:defRPr sz="1200">
                <a:solidFill>
                  <a:schemeClr val="tx1"/>
                </a:solidFill>
                <a:latin typeface="Tahoma" pitchFamily="34" charset="0"/>
                <a:cs typeface="Arial" charset="0"/>
              </a:defRPr>
            </a:lvl9pPr>
          </a:lstStyle>
          <a:p>
            <a:pPr algn="ctr" eaLnBrk="1" hangingPunct="1"/>
            <a:r>
              <a:rPr lang="en-US" altLang="en-US" sz="1800" b="1" dirty="0">
                <a:solidFill>
                  <a:srgbClr val="000000"/>
                </a:solidFill>
                <a:latin typeface="Times New Roman" pitchFamily="18" charset="0"/>
              </a:rPr>
              <a:t>Data presentation</a:t>
            </a:r>
            <a:endParaRPr lang="en-US" altLang="en-US" sz="1800" b="1" dirty="0">
              <a:solidFill>
                <a:srgbClr val="000000"/>
              </a:solidFill>
            </a:endParaRPr>
          </a:p>
        </p:txBody>
      </p:sp>
    </p:spTree>
    <p:extLst>
      <p:ext uri="{BB962C8B-B14F-4D97-AF65-F5344CB8AC3E}">
        <p14:creationId xmlns:p14="http://schemas.microsoft.com/office/powerpoint/2010/main" xmlns="" val="171623722"/>
      </p:ext>
    </p:extLst>
  </p:cSld>
  <p:clrMapOvr>
    <a:masterClrMapping/>
  </p:clrMapOvr>
  <p:transition spd="slow">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pPr marL="0" lvl="0" indent="0" algn="r" rtl="0">
                <a:spcBef>
                  <a:spcPts val="0"/>
                </a:spcBef>
                <a:spcAft>
                  <a:spcPts val="0"/>
                </a:spcAft>
                <a:buNone/>
              </a:pPr>
              <a:t>11</a:t>
            </a:fld>
            <a:endParaRPr lang="en"/>
          </a:p>
        </p:txBody>
      </p:sp>
      <p:sp>
        <p:nvSpPr>
          <p:cNvPr id="3" name="Rectangle 2"/>
          <p:cNvSpPr/>
          <p:nvPr/>
        </p:nvSpPr>
        <p:spPr>
          <a:xfrm>
            <a:off x="457200" y="285750"/>
            <a:ext cx="8458200" cy="2800767"/>
          </a:xfrm>
          <a:prstGeom prst="rect">
            <a:avLst/>
          </a:prstGeom>
        </p:spPr>
        <p:txBody>
          <a:bodyPr wrap="square">
            <a:spAutoFit/>
          </a:bodyPr>
          <a:lstStyle/>
          <a:p>
            <a:pPr marL="0" indent="0">
              <a:lnSpc>
                <a:spcPct val="80000"/>
              </a:lnSpc>
              <a:buNone/>
            </a:pPr>
            <a:r>
              <a:rPr lang="en-US" sz="2000" b="1" dirty="0" smtClean="0"/>
              <a:t>AE Sensors</a:t>
            </a:r>
          </a:p>
          <a:p>
            <a:pPr marL="0" indent="0">
              <a:lnSpc>
                <a:spcPct val="80000"/>
              </a:lnSpc>
              <a:buNone/>
            </a:pPr>
            <a:endParaRPr lang="en-US" sz="2000" b="1" dirty="0" smtClean="0"/>
          </a:p>
          <a:p>
            <a:pPr marL="0" indent="0">
              <a:lnSpc>
                <a:spcPct val="80000"/>
              </a:lnSpc>
              <a:buFont typeface="Arial" pitchFamily="34" charset="0"/>
              <a:buChar char="•"/>
              <a:defRPr/>
            </a:pPr>
            <a:r>
              <a:rPr lang="en-US" sz="2000" kern="1200" dirty="0" smtClean="0">
                <a:solidFill>
                  <a:schemeClr val="tx1"/>
                </a:solidFill>
                <a:latin typeface="Times New Roman" pitchFamily="18" charset="0"/>
                <a:ea typeface="+mn-ea"/>
                <a:cs typeface="Times New Roman" pitchFamily="18" charset="0"/>
              </a:rPr>
              <a:t> AE sensors detect stress wave motion that cause a local dynamic material displacement and converts this displacement to an electrical signal.  </a:t>
            </a:r>
          </a:p>
          <a:p>
            <a:pPr marL="0" indent="0">
              <a:lnSpc>
                <a:spcPct val="80000"/>
              </a:lnSpc>
              <a:buFont typeface="Arial" pitchFamily="34" charset="0"/>
              <a:buChar char="•"/>
              <a:defRPr/>
            </a:pPr>
            <a:endParaRPr lang="en-US" sz="2000" kern="1200" dirty="0" smtClean="0">
              <a:solidFill>
                <a:schemeClr val="tx1"/>
              </a:solidFill>
              <a:latin typeface="Times New Roman" pitchFamily="18" charset="0"/>
              <a:ea typeface="+mn-ea"/>
              <a:cs typeface="Times New Roman" pitchFamily="18" charset="0"/>
            </a:endParaRPr>
          </a:p>
          <a:p>
            <a:pPr marL="0" indent="0">
              <a:lnSpc>
                <a:spcPct val="80000"/>
              </a:lnSpc>
              <a:buFont typeface="Arial" pitchFamily="34" charset="0"/>
              <a:buChar char="•"/>
              <a:defRPr/>
            </a:pPr>
            <a:r>
              <a:rPr lang="en-US" sz="2000" kern="1200" dirty="0" smtClean="0">
                <a:solidFill>
                  <a:schemeClr val="tx1"/>
                </a:solidFill>
                <a:latin typeface="Times New Roman" pitchFamily="18" charset="0"/>
                <a:ea typeface="+mn-ea"/>
                <a:cs typeface="Times New Roman" pitchFamily="18" charset="0"/>
              </a:rPr>
              <a:t>AE sensors are typically piezoelectric sensors with elements made of special ceramic elements like lead </a:t>
            </a:r>
            <a:r>
              <a:rPr lang="en-US" sz="2000" kern="1200" dirty="0" err="1" smtClean="0">
                <a:solidFill>
                  <a:schemeClr val="tx1"/>
                </a:solidFill>
                <a:latin typeface="Times New Roman" pitchFamily="18" charset="0"/>
                <a:ea typeface="+mn-ea"/>
                <a:cs typeface="Times New Roman" pitchFamily="18" charset="0"/>
              </a:rPr>
              <a:t>zirconate</a:t>
            </a:r>
            <a:r>
              <a:rPr lang="en-US" sz="2000" kern="1200" dirty="0" smtClean="0">
                <a:solidFill>
                  <a:schemeClr val="tx1"/>
                </a:solidFill>
                <a:latin typeface="Times New Roman" pitchFamily="18" charset="0"/>
                <a:ea typeface="+mn-ea"/>
                <a:cs typeface="Times New Roman" pitchFamily="18" charset="0"/>
              </a:rPr>
              <a:t> </a:t>
            </a:r>
            <a:r>
              <a:rPr lang="en-US" sz="2000" kern="1200" dirty="0" err="1" smtClean="0">
                <a:solidFill>
                  <a:schemeClr val="tx1"/>
                </a:solidFill>
                <a:latin typeface="Times New Roman" pitchFamily="18" charset="0"/>
                <a:ea typeface="+mn-ea"/>
                <a:cs typeface="Times New Roman" pitchFamily="18" charset="0"/>
              </a:rPr>
              <a:t>titanate</a:t>
            </a:r>
            <a:r>
              <a:rPr lang="en-US" sz="2000" kern="1200" dirty="0" smtClean="0">
                <a:solidFill>
                  <a:schemeClr val="tx1"/>
                </a:solidFill>
                <a:latin typeface="Times New Roman" pitchFamily="18" charset="0"/>
                <a:ea typeface="+mn-ea"/>
                <a:cs typeface="Times New Roman" pitchFamily="18" charset="0"/>
              </a:rPr>
              <a:t> (PZT). Mechanical strain of a </a:t>
            </a:r>
            <a:r>
              <a:rPr lang="en-US" sz="2000" kern="1200" dirty="0" err="1" smtClean="0">
                <a:solidFill>
                  <a:schemeClr val="tx1"/>
                </a:solidFill>
                <a:latin typeface="Times New Roman" pitchFamily="18" charset="0"/>
                <a:ea typeface="+mn-ea"/>
                <a:cs typeface="Times New Roman" pitchFamily="18" charset="0"/>
              </a:rPr>
              <a:t>piezo</a:t>
            </a:r>
            <a:r>
              <a:rPr lang="en-US" sz="2000" kern="1200" dirty="0" smtClean="0">
                <a:solidFill>
                  <a:schemeClr val="tx1"/>
                </a:solidFill>
                <a:latin typeface="Times New Roman" pitchFamily="18" charset="0"/>
                <a:ea typeface="+mn-ea"/>
                <a:cs typeface="Times New Roman" pitchFamily="18" charset="0"/>
              </a:rPr>
              <a:t> element  generates an electric signals. </a:t>
            </a:r>
          </a:p>
          <a:p>
            <a:pPr marL="0" indent="0">
              <a:lnSpc>
                <a:spcPct val="80000"/>
              </a:lnSpc>
              <a:buFont typeface="Arial" pitchFamily="34" charset="0"/>
              <a:buChar char="•"/>
              <a:defRPr/>
            </a:pPr>
            <a:endParaRPr lang="en-US" sz="2000" kern="1200" dirty="0" smtClean="0">
              <a:solidFill>
                <a:schemeClr val="tx1"/>
              </a:solidFill>
              <a:latin typeface="Times New Roman" pitchFamily="18" charset="0"/>
              <a:ea typeface="+mn-ea"/>
              <a:cs typeface="Times New Roman" pitchFamily="18" charset="0"/>
            </a:endParaRPr>
          </a:p>
          <a:p>
            <a:pPr marL="0" indent="0">
              <a:lnSpc>
                <a:spcPct val="80000"/>
              </a:lnSpc>
              <a:buFont typeface="Arial" pitchFamily="34" charset="0"/>
              <a:buChar char="•"/>
              <a:defRPr/>
            </a:pPr>
            <a:r>
              <a:rPr lang="en-US" sz="2000" kern="1200" dirty="0" smtClean="0">
                <a:solidFill>
                  <a:schemeClr val="tx1"/>
                </a:solidFill>
                <a:latin typeface="Times New Roman" pitchFamily="18" charset="0"/>
                <a:ea typeface="+mn-ea"/>
                <a:cs typeface="Times New Roman" pitchFamily="18" charset="0"/>
              </a:rPr>
              <a:t> Sensors may have internally installed preamplifier  Other types of sensors include capacitive transducers, laser interferometers</a:t>
            </a:r>
            <a:r>
              <a:rPr lang="en-US" sz="2000" dirty="0" smtClean="0"/>
              <a:t>.</a:t>
            </a:r>
          </a:p>
        </p:txBody>
      </p:sp>
      <p:pic>
        <p:nvPicPr>
          <p:cNvPr id="4" name="Picture 16"/>
          <p:cNvPicPr>
            <a:picLocks noChangeAspect="1" noChangeArrowheads="1"/>
          </p:cNvPicPr>
          <p:nvPr/>
        </p:nvPicPr>
        <p:blipFill>
          <a:blip r:embed="rId2" cstate="print"/>
          <a:srcRect/>
          <a:stretch>
            <a:fillRect/>
          </a:stretch>
        </p:blipFill>
        <p:spPr bwMode="auto">
          <a:xfrm>
            <a:off x="685800" y="3105150"/>
            <a:ext cx="2133600" cy="1600200"/>
          </a:xfrm>
          <a:prstGeom prst="rect">
            <a:avLst/>
          </a:prstGeom>
          <a:noFill/>
          <a:ln w="38100">
            <a:noFill/>
            <a:miter lim="800000"/>
            <a:headEnd/>
            <a:tailEnd/>
          </a:ln>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895600" y="3105150"/>
            <a:ext cx="2057400" cy="158744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6"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105400" y="3028950"/>
            <a:ext cx="3537796" cy="179409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linds(horizont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blinds(horizontal)">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blinds(horizontal)">
                                      <p:cBhvr>
                                        <p:cTn id="1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586"/>
            <a:ext cx="8229600" cy="1388364"/>
          </a:xfrm>
        </p:spPr>
        <p:txBody>
          <a:bodyPr>
            <a:normAutofit fontScale="90000"/>
          </a:bodyPr>
          <a:lstStyle/>
          <a:p>
            <a:r>
              <a:rPr lang="en-US" sz="4800" dirty="0" smtClean="0">
                <a:latin typeface="Times New Roman" pitchFamily="18" charset="0"/>
                <a:cs typeface="Times New Roman" pitchFamily="18" charset="0"/>
              </a:rPr>
              <a:t>        Sensors Characteristics</a:t>
            </a:r>
            <a:br>
              <a:rPr lang="en-US" sz="4800" dirty="0" smtClean="0">
                <a:latin typeface="Times New Roman" pitchFamily="18" charset="0"/>
                <a:cs typeface="Times New Roman" pitchFamily="18" charset="0"/>
              </a:rPr>
            </a:br>
            <a:endParaRPr lang="en-US" dirty="0"/>
          </a:p>
        </p:txBody>
      </p:sp>
      <p:sp>
        <p:nvSpPr>
          <p:cNvPr id="3" name="Content Placeholder 2"/>
          <p:cNvSpPr>
            <a:spLocks noGrp="1"/>
          </p:cNvSpPr>
          <p:nvPr>
            <p:ph idx="1"/>
          </p:nvPr>
        </p:nvSpPr>
        <p:spPr/>
        <p:txBody>
          <a:bodyPr>
            <a:normAutofit fontScale="62500" lnSpcReduction="20000"/>
          </a:bodyPr>
          <a:lstStyle/>
          <a:p>
            <a:pPr marL="0" indent="0">
              <a:buNone/>
            </a:pPr>
            <a:endParaRPr lang="en-US" sz="2900" dirty="0" smtClean="0">
              <a:latin typeface="Times New Roman" pitchFamily="18" charset="0"/>
              <a:cs typeface="Times New Roman" pitchFamily="18" charset="0"/>
            </a:endParaRPr>
          </a:p>
          <a:p>
            <a:pPr marL="0" indent="0"/>
            <a:r>
              <a:rPr lang="en-US" altLang="en-US" sz="2900" dirty="0" smtClean="0">
                <a:latin typeface="Times New Roman" pitchFamily="18" charset="0"/>
                <a:cs typeface="Times New Roman" pitchFamily="18" charset="0"/>
              </a:rPr>
              <a:t> Typical frequency range between 30kHz and 1 </a:t>
            </a:r>
            <a:r>
              <a:rPr lang="en-US" altLang="en-US" sz="2900" dirty="0" err="1" smtClean="0">
                <a:latin typeface="Times New Roman" pitchFamily="18" charset="0"/>
                <a:cs typeface="Times New Roman" pitchFamily="18" charset="0"/>
              </a:rPr>
              <a:t>MHz.</a:t>
            </a:r>
            <a:r>
              <a:rPr lang="en-US" altLang="en-US" sz="2900" dirty="0" smtClean="0">
                <a:latin typeface="Times New Roman" pitchFamily="18" charset="0"/>
                <a:cs typeface="Times New Roman" pitchFamily="18" charset="0"/>
              </a:rPr>
              <a:t> </a:t>
            </a:r>
          </a:p>
          <a:p>
            <a:pPr marL="0" indent="0"/>
            <a:endParaRPr lang="en-US" altLang="en-US" sz="2900" dirty="0" smtClean="0">
              <a:latin typeface="Times New Roman" pitchFamily="18" charset="0"/>
              <a:cs typeface="Times New Roman" pitchFamily="18" charset="0"/>
            </a:endParaRPr>
          </a:p>
          <a:p>
            <a:pPr marL="0" indent="0"/>
            <a:r>
              <a:rPr lang="en-US" altLang="en-US" sz="2900" dirty="0" smtClean="0">
                <a:latin typeface="Times New Roman" pitchFamily="18" charset="0"/>
                <a:cs typeface="Times New Roman" pitchFamily="18" charset="0"/>
              </a:rPr>
              <a:t> Selection of a specific sensor depends on the application and type of flaws to be revealed. </a:t>
            </a:r>
          </a:p>
          <a:p>
            <a:pPr marL="0" indent="0"/>
            <a:endParaRPr lang="en-US" sz="2900" dirty="0" smtClean="0">
              <a:latin typeface="Times New Roman" pitchFamily="18" charset="0"/>
              <a:cs typeface="Times New Roman" pitchFamily="18" charset="0"/>
            </a:endParaRPr>
          </a:p>
          <a:p>
            <a:pPr marL="0" indent="0"/>
            <a:r>
              <a:rPr lang="en-US" sz="2900" dirty="0" smtClean="0">
                <a:latin typeface="Times New Roman" pitchFamily="18" charset="0"/>
                <a:cs typeface="Times New Roman" pitchFamily="18" charset="0"/>
              </a:rPr>
              <a:t>Transducers are selected based on operating frequency, sensitivity and environmental characteristics, and are grouped into two classes: resonant and broadband. </a:t>
            </a:r>
          </a:p>
          <a:p>
            <a:pPr marL="0" indent="0"/>
            <a:endParaRPr lang="en-US" sz="2900" dirty="0" smtClean="0">
              <a:latin typeface="Times New Roman" pitchFamily="18" charset="0"/>
              <a:cs typeface="Times New Roman" pitchFamily="18" charset="0"/>
            </a:endParaRPr>
          </a:p>
          <a:p>
            <a:pPr marL="0" indent="0"/>
            <a:r>
              <a:rPr lang="en-US" sz="2900" dirty="0" smtClean="0">
                <a:latin typeface="Times New Roman" pitchFamily="18" charset="0"/>
                <a:cs typeface="Times New Roman" pitchFamily="18" charset="0"/>
              </a:rPr>
              <a:t>The majority of AE equipment is responsive to movement in its typical operating frequency range of 30 kHz to 1 </a:t>
            </a:r>
            <a:r>
              <a:rPr lang="en-US" sz="2900" dirty="0" err="1" smtClean="0">
                <a:latin typeface="Times New Roman" pitchFamily="18" charset="0"/>
                <a:cs typeface="Times New Roman" pitchFamily="18" charset="0"/>
              </a:rPr>
              <a:t>MHz.</a:t>
            </a:r>
            <a:r>
              <a:rPr lang="en-US" sz="2900" dirty="0" smtClean="0">
                <a:latin typeface="Times New Roman" pitchFamily="18" charset="0"/>
                <a:cs typeface="Times New Roman" pitchFamily="18" charset="0"/>
              </a:rPr>
              <a:t> For materials with high attenuation (e.g. plastic composites), lower frequencies may be used to better distinguish AE signals. The opposite holds true as well. </a:t>
            </a:r>
            <a:endParaRPr lang="en-US" altLang="en-US" sz="2900" dirty="0" smtClean="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12</a:t>
            </a:fld>
            <a:endParaRPr lang="en"/>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blinds(horizontal)">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blinds(horizontal)">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blinds(horizontal)">
                                      <p:cBhvr>
                                        <p:cTn id="2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a:lnSpc>
                <a:spcPct val="80000"/>
              </a:lnSpc>
            </a:pPr>
            <a:r>
              <a:rPr lang="en-US" sz="4800" dirty="0" smtClean="0"/>
              <a:t>AE Parameters</a:t>
            </a:r>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13</a:t>
            </a:fld>
            <a:endParaRPr lang="en"/>
          </a:p>
        </p:txBody>
      </p:sp>
      <p:pic>
        <p:nvPicPr>
          <p:cNvPr id="6" name="Content Placeholder 5"/>
          <p:cNvPicPr>
            <a:picLocks noGrp="1" noChangeAspect="1" noChangeArrowheads="1"/>
          </p:cNvPicPr>
          <p:nvPr>
            <p:ph sz="half" idx="1"/>
          </p:nvPr>
        </p:nvPicPr>
        <p:blipFill>
          <a:blip r:embed="rId2" cstate="print"/>
          <a:srcRect l="26909" t="21252" r="16783" b="21753"/>
          <a:stretch>
            <a:fillRect/>
          </a:stretch>
        </p:blipFill>
        <p:spPr bwMode="auto">
          <a:xfrm>
            <a:off x="457200" y="1200150"/>
            <a:ext cx="4267200" cy="3581400"/>
          </a:xfrm>
          <a:prstGeom prst="rect">
            <a:avLst/>
          </a:prstGeom>
          <a:noFill/>
          <a:ln w="38100">
            <a:noFill/>
            <a:miter lim="800000"/>
            <a:headEnd/>
            <a:tailEnd/>
          </a:ln>
        </p:spPr>
      </p:pic>
      <p:pic>
        <p:nvPicPr>
          <p:cNvPr id="7" name="Picture 1"/>
          <p:cNvPicPr>
            <a:picLocks noGrp="1" noChangeAspect="1" noChangeArrowheads="1"/>
          </p:cNvPicPr>
          <p:nvPr>
            <p:ph sz="half" idx="2"/>
          </p:nvPr>
        </p:nvPicPr>
        <p:blipFill>
          <a:blip r:embed="rId3" cstate="print"/>
          <a:srcRect/>
          <a:stretch>
            <a:fillRect/>
          </a:stretch>
        </p:blipFill>
        <p:spPr bwMode="auto">
          <a:xfrm>
            <a:off x="5024437" y="1276350"/>
            <a:ext cx="3967163" cy="3505200"/>
          </a:xfrm>
          <a:prstGeom prst="rect">
            <a:avLst/>
          </a:prstGeom>
          <a:noFill/>
          <a:ln w="9525">
            <a:noFill/>
            <a:miter lim="800000"/>
            <a:headEnd/>
            <a:tailEnd/>
          </a:ln>
        </p:spPr>
      </p:pic>
    </p:spTree>
  </p:cSld>
  <p:clrMapOvr>
    <a:masterClrMapping/>
  </p:clrMapOvr>
  <p:transition spd="slow">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Acoustic Emission Testing </a:t>
            </a:r>
            <a:endParaRPr lang="en-US" dirty="0"/>
          </a:p>
        </p:txBody>
      </p:sp>
      <p:sp>
        <p:nvSpPr>
          <p:cNvPr id="3" name="Content Placeholder 2"/>
          <p:cNvSpPr>
            <a:spLocks noGrp="1"/>
          </p:cNvSpPr>
          <p:nvPr>
            <p:ph idx="1"/>
          </p:nvPr>
        </p:nvSpPr>
        <p:spPr/>
        <p:txBody>
          <a:bodyPr>
            <a:normAutofit fontScale="62500" lnSpcReduction="20000"/>
          </a:bodyPr>
          <a:lstStyle/>
          <a:p>
            <a:pPr marL="0" indent="0">
              <a:lnSpc>
                <a:spcPct val="80000"/>
              </a:lnSpc>
              <a:buNone/>
            </a:pPr>
            <a:r>
              <a:rPr lang="en-US" b="1" dirty="0" smtClean="0"/>
              <a:t>Background Noise</a:t>
            </a:r>
          </a:p>
          <a:p>
            <a:pPr marL="0" indent="0">
              <a:lnSpc>
                <a:spcPct val="80000"/>
              </a:lnSpc>
              <a:buNone/>
            </a:pPr>
            <a:endParaRPr lang="en-US" b="1" dirty="0" smtClean="0"/>
          </a:p>
          <a:p>
            <a:pPr marL="0" indent="0">
              <a:lnSpc>
                <a:spcPct val="80000"/>
              </a:lnSpc>
              <a:buNone/>
            </a:pPr>
            <a:r>
              <a:rPr lang="en-US" altLang="en-US" dirty="0" smtClean="0"/>
              <a:t>Background noise significantly affects the result of </a:t>
            </a:r>
            <a:r>
              <a:rPr lang="en-US" altLang="en-US" dirty="0" smtClean="0">
                <a:solidFill>
                  <a:srgbClr val="000000"/>
                </a:solidFill>
                <a:latin typeface="Calibri" pitchFamily="34" charset="0"/>
              </a:rPr>
              <a:t>A</a:t>
            </a:r>
            <a:r>
              <a:rPr lang="en-US" altLang="en-US" dirty="0" smtClean="0"/>
              <a:t>E testing and need to be considered and controlled.</a:t>
            </a:r>
          </a:p>
          <a:p>
            <a:pPr marL="0" indent="0">
              <a:lnSpc>
                <a:spcPct val="80000"/>
              </a:lnSpc>
              <a:buNone/>
            </a:pPr>
            <a:endParaRPr lang="en-US" altLang="en-US" dirty="0" smtClean="0"/>
          </a:p>
          <a:p>
            <a:pPr>
              <a:buNone/>
            </a:pPr>
            <a:r>
              <a:rPr lang="en-US" b="1" dirty="0" smtClean="0"/>
              <a:t>Types of noise:</a:t>
            </a:r>
          </a:p>
          <a:p>
            <a:pPr>
              <a:buNone/>
            </a:pPr>
            <a:endParaRPr lang="en-US" b="1" dirty="0" smtClean="0"/>
          </a:p>
          <a:p>
            <a:r>
              <a:rPr lang="en-US" dirty="0" smtClean="0"/>
              <a:t>Hydraulic noise –Cavitations, turbulent flows, boiling of fluids and leaks.</a:t>
            </a:r>
          </a:p>
          <a:p>
            <a:r>
              <a:rPr lang="en-US" dirty="0" smtClean="0"/>
              <a:t>Mechanical noise –Movement of mechanical parts in contact with the structure e.g. fretting of pressure vessels against their supports caused by elastic expansion under pressure. </a:t>
            </a:r>
          </a:p>
          <a:p>
            <a:r>
              <a:rPr lang="en-US" dirty="0" smtClean="0"/>
              <a:t>Cyclic noise – Repetitive noise such as that from reciprocating or rotating machinery.</a:t>
            </a:r>
          </a:p>
          <a:p>
            <a:r>
              <a:rPr lang="en-US" dirty="0" smtClean="0"/>
              <a:t>Electro-magnetic noise.</a:t>
            </a:r>
          </a:p>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14</a:t>
            </a:fld>
            <a:endParaRPr lang="en"/>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linds(horizontal)">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blinds(horizontal)">
                                      <p:cBhvr>
                                        <p:cTn id="15" dur="500"/>
                                        <p:tgtEl>
                                          <p:spTgt spid="3">
                                            <p:txEl>
                                              <p:pRg st="6" end="6"/>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3">
                                            <p:txEl>
                                              <p:pRg st="7" end="7"/>
                                            </p:txEl>
                                          </p:spTgt>
                                        </p:tgtEl>
                                        <p:attrNameLst>
                                          <p:attrName>style.visibility</p:attrName>
                                        </p:attrNameLst>
                                      </p:cBhvr>
                                      <p:to>
                                        <p:strVal val="visible"/>
                                      </p:to>
                                    </p:set>
                                    <p:animEffect transition="in" filter="blinds(horizontal)">
                                      <p:cBhvr>
                                        <p:cTn id="20" dur="500"/>
                                        <p:tgtEl>
                                          <p:spTgt spid="3">
                                            <p:txEl>
                                              <p:pRg st="7" end="7"/>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Effect transition="in" filter="blinds(horizontal)">
                                      <p:cBhvr>
                                        <p:cTn id="25" dur="500"/>
                                        <p:tgtEl>
                                          <p:spTgt spid="3">
                                            <p:txEl>
                                              <p:pRg st="8" end="8"/>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animEffect transition="in" filter="blinds(horizontal)">
                                      <p:cBhvr>
                                        <p:cTn id="30"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Acoustic Emission Testing </a:t>
            </a:r>
            <a:endParaRPr lang="en-US" dirty="0"/>
          </a:p>
        </p:txBody>
      </p:sp>
      <p:sp>
        <p:nvSpPr>
          <p:cNvPr id="3" name="Content Placeholder 2"/>
          <p:cNvSpPr>
            <a:spLocks noGrp="1"/>
          </p:cNvSpPr>
          <p:nvPr>
            <p:ph idx="1"/>
          </p:nvPr>
        </p:nvSpPr>
        <p:spPr/>
        <p:txBody>
          <a:bodyPr>
            <a:normAutofit/>
          </a:bodyPr>
          <a:lstStyle/>
          <a:p>
            <a:pPr marL="0" indent="0">
              <a:lnSpc>
                <a:spcPts val="2600"/>
              </a:lnSpc>
              <a:buNone/>
            </a:pPr>
            <a:r>
              <a:rPr lang="en-US" b="1" dirty="0" smtClean="0"/>
              <a:t>AE Source Location Techniques</a:t>
            </a:r>
            <a:endParaRPr lang="en-US" dirty="0" smtClean="0"/>
          </a:p>
          <a:p>
            <a:pPr marL="0" indent="0">
              <a:lnSpc>
                <a:spcPts val="2600"/>
              </a:lnSpc>
              <a:buNone/>
            </a:pPr>
            <a:r>
              <a:rPr lang="en-US" dirty="0" smtClean="0"/>
              <a:t>Locating the source of acoustic emissions is often accomplished by one of three methods</a:t>
            </a:r>
          </a:p>
          <a:p>
            <a:pPr>
              <a:lnSpc>
                <a:spcPts val="2600"/>
              </a:lnSpc>
            </a:pPr>
            <a:r>
              <a:rPr lang="en-US" dirty="0" smtClean="0"/>
              <a:t>Linear Location Technique</a:t>
            </a:r>
          </a:p>
          <a:p>
            <a:pPr>
              <a:lnSpc>
                <a:spcPts val="2600"/>
              </a:lnSpc>
            </a:pPr>
            <a:r>
              <a:rPr lang="en-US" dirty="0" smtClean="0"/>
              <a:t>Point Location</a:t>
            </a:r>
            <a:endParaRPr lang="en-US" altLang="en-US" dirty="0" smtClean="0"/>
          </a:p>
          <a:p>
            <a:pPr>
              <a:lnSpc>
                <a:spcPts val="2600"/>
              </a:lnSpc>
            </a:pPr>
            <a:r>
              <a:rPr lang="en-US" dirty="0" smtClean="0"/>
              <a:t>Zonal Location Technique</a:t>
            </a:r>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15</a:t>
            </a:fld>
            <a:endParaRPr lang="en"/>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linds(horizont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blinds(horizontal)">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linds(horizontal)">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4000" dirty="0" smtClean="0">
                <a:solidFill>
                  <a:srgbClr val="FFFF00"/>
                </a:solidFill>
                <a:latin typeface="Calibri" pitchFamily="34" charset="0"/>
              </a:rPr>
              <a:t>Acoustic Emission Testing</a:t>
            </a:r>
            <a:endParaRPr lang="en-US" sz="4000" dirty="0">
              <a:solidFill>
                <a:srgbClr val="FFFF00"/>
              </a:solidFill>
            </a:endParaRPr>
          </a:p>
        </p:txBody>
      </p:sp>
      <p:sp>
        <p:nvSpPr>
          <p:cNvPr id="3" name="Content Placeholder 2"/>
          <p:cNvSpPr>
            <a:spLocks noGrp="1"/>
          </p:cNvSpPr>
          <p:nvPr>
            <p:ph idx="1"/>
          </p:nvPr>
        </p:nvSpPr>
        <p:spPr>
          <a:xfrm>
            <a:off x="533400" y="666750"/>
            <a:ext cx="8229600" cy="3469207"/>
          </a:xfrm>
        </p:spPr>
        <p:txBody>
          <a:bodyPr>
            <a:noAutofit/>
          </a:bodyPr>
          <a:lstStyle/>
          <a:p>
            <a:pPr marL="0" indent="0">
              <a:spcBef>
                <a:spcPts val="0"/>
              </a:spcBef>
              <a:buNone/>
            </a:pPr>
            <a:r>
              <a:rPr lang="en-US" sz="2400" b="1" dirty="0" smtClean="0"/>
              <a:t>Linear Location</a:t>
            </a:r>
          </a:p>
          <a:p>
            <a:pPr>
              <a:spcBef>
                <a:spcPts val="0"/>
              </a:spcBef>
              <a:defRPr/>
            </a:pPr>
            <a:r>
              <a:rPr lang="en-US" sz="2400" dirty="0" smtClean="0"/>
              <a:t>Linear location is a time difference method commonly used to locate AE source on linear structures such as pipes. It is based on the arrival time difference between two sensors for known velocity.</a:t>
            </a:r>
          </a:p>
          <a:p>
            <a:pPr>
              <a:spcBef>
                <a:spcPts val="0"/>
              </a:spcBef>
              <a:defRPr/>
            </a:pPr>
            <a:r>
              <a:rPr lang="en-US" sz="2400" dirty="0" smtClean="0"/>
              <a:t>Sound velocity evaluated by generating signals at know distances.</a:t>
            </a:r>
          </a:p>
          <a:p>
            <a:pPr marL="0" indent="0">
              <a:lnSpc>
                <a:spcPct val="80000"/>
              </a:lnSpc>
              <a:buNone/>
            </a:pPr>
            <a:endParaRPr lang="en-US" altLang="en-US" sz="2400" b="1" dirty="0" smtClean="0">
              <a:effectLst/>
            </a:endParaRPr>
          </a:p>
        </p:txBody>
      </p:sp>
      <p:sp>
        <p:nvSpPr>
          <p:cNvPr id="5" name="Rectangle 4"/>
          <p:cNvSpPr/>
          <p:nvPr/>
        </p:nvSpPr>
        <p:spPr>
          <a:xfrm>
            <a:off x="2286000" y="4248150"/>
            <a:ext cx="6202018" cy="761276"/>
          </a:xfrm>
          <a:prstGeom prst="rect">
            <a:avLst/>
          </a:prstGeom>
          <a:gradFill flip="none" rotWithShape="1">
            <a:gsLst>
              <a:gs pos="0">
                <a:schemeClr val="bg1">
                  <a:lumMod val="65000"/>
                </a:schemeClr>
              </a:gs>
              <a:gs pos="53000">
                <a:srgbClr val="D4DEFF"/>
              </a:gs>
              <a:gs pos="83000">
                <a:srgbClr val="D4DEFF"/>
              </a:gs>
              <a:gs pos="100000">
                <a:srgbClr val="96AB94"/>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rot="5400000">
            <a:off x="2444906" y="3998432"/>
            <a:ext cx="271462" cy="375616"/>
          </a:xfrm>
          <a:prstGeom prst="rect">
            <a:avLst/>
          </a:prstGeom>
          <a:gradFill flip="none" rotWithShape="1">
            <a:gsLst>
              <a:gs pos="0">
                <a:schemeClr val="bg1">
                  <a:lumMod val="65000"/>
                </a:schemeClr>
              </a:gs>
              <a:gs pos="53000">
                <a:srgbClr val="D4DEFF"/>
              </a:gs>
              <a:gs pos="83000">
                <a:srgbClr val="D4DEFF"/>
              </a:gs>
              <a:gs pos="100000">
                <a:srgbClr val="96AB94"/>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rot="5400000">
            <a:off x="7959882" y="4002006"/>
            <a:ext cx="271462" cy="375616"/>
          </a:xfrm>
          <a:prstGeom prst="rect">
            <a:avLst/>
          </a:prstGeom>
          <a:gradFill flip="none" rotWithShape="1">
            <a:gsLst>
              <a:gs pos="0">
                <a:schemeClr val="bg1">
                  <a:lumMod val="65000"/>
                </a:schemeClr>
              </a:gs>
              <a:gs pos="53000">
                <a:srgbClr val="D4DEFF"/>
              </a:gs>
              <a:gs pos="83000">
                <a:srgbClr val="D4DEFF"/>
              </a:gs>
              <a:gs pos="100000">
                <a:srgbClr val="96AB94"/>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rot="5400000">
            <a:off x="8057855" y="3992822"/>
            <a:ext cx="69653" cy="52864"/>
          </a:xfrm>
          <a:prstGeom prst="rect">
            <a:avLst/>
          </a:prstGeom>
          <a:gradFill flip="none" rotWithShape="1">
            <a:gsLst>
              <a:gs pos="0">
                <a:schemeClr val="bg1">
                  <a:lumMod val="65000"/>
                </a:schemeClr>
              </a:gs>
              <a:gs pos="53000">
                <a:srgbClr val="D4DEFF"/>
              </a:gs>
              <a:gs pos="83000">
                <a:srgbClr val="D4DEFF"/>
              </a:gs>
              <a:gs pos="100000">
                <a:srgbClr val="96AB94"/>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rot="5400000">
            <a:off x="2566693" y="3991035"/>
            <a:ext cx="69653" cy="52864"/>
          </a:xfrm>
          <a:prstGeom prst="rect">
            <a:avLst/>
          </a:prstGeom>
          <a:gradFill flip="none" rotWithShape="1">
            <a:gsLst>
              <a:gs pos="0">
                <a:schemeClr val="bg1">
                  <a:lumMod val="65000"/>
                </a:schemeClr>
              </a:gs>
              <a:gs pos="53000">
                <a:srgbClr val="D4DEFF"/>
              </a:gs>
              <a:gs pos="83000">
                <a:srgbClr val="D4DEFF"/>
              </a:gs>
              <a:gs pos="100000">
                <a:srgbClr val="96AB94"/>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Arrow Connector 10"/>
          <p:cNvCxnSpPr/>
          <p:nvPr/>
        </p:nvCxnSpPr>
        <p:spPr>
          <a:xfrm>
            <a:off x="7121371" y="3721894"/>
            <a:ext cx="962025" cy="0"/>
          </a:xfrm>
          <a:prstGeom prst="straightConnector1">
            <a:avLst/>
          </a:prstGeom>
          <a:ln w="28575">
            <a:solidFill>
              <a:schemeClr val="tx1"/>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111845" y="3700462"/>
            <a:ext cx="19050" cy="61436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8066782" y="3143250"/>
            <a:ext cx="26138" cy="84296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596996" y="3164681"/>
            <a:ext cx="5457825" cy="0"/>
          </a:xfrm>
          <a:prstGeom prst="straightConnector1">
            <a:avLst/>
          </a:prstGeom>
          <a:ln w="28575">
            <a:solidFill>
              <a:schemeClr val="tx1"/>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2580382" y="3136106"/>
            <a:ext cx="26138" cy="84296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Freeform 21"/>
          <p:cNvSpPr/>
          <p:nvPr/>
        </p:nvSpPr>
        <p:spPr>
          <a:xfrm>
            <a:off x="1792133" y="3654028"/>
            <a:ext cx="804862" cy="323255"/>
          </a:xfrm>
          <a:custGeom>
            <a:avLst/>
            <a:gdLst>
              <a:gd name="connsiteX0" fmla="*/ 0 w 804862"/>
              <a:gd name="connsiteY0" fmla="*/ 0 h 431006"/>
              <a:gd name="connsiteX1" fmla="*/ 145256 w 804862"/>
              <a:gd name="connsiteY1" fmla="*/ 269081 h 431006"/>
              <a:gd name="connsiteX2" fmla="*/ 259556 w 804862"/>
              <a:gd name="connsiteY2" fmla="*/ 376237 h 431006"/>
              <a:gd name="connsiteX3" fmla="*/ 404812 w 804862"/>
              <a:gd name="connsiteY3" fmla="*/ 414337 h 431006"/>
              <a:gd name="connsiteX4" fmla="*/ 581025 w 804862"/>
              <a:gd name="connsiteY4" fmla="*/ 428625 h 431006"/>
              <a:gd name="connsiteX5" fmla="*/ 804862 w 804862"/>
              <a:gd name="connsiteY5" fmla="*/ 431006 h 431006"/>
              <a:gd name="connsiteX6" fmla="*/ 804862 w 804862"/>
              <a:gd name="connsiteY6" fmla="*/ 431006 h 431006"/>
              <a:gd name="connsiteX0" fmla="*/ 0 w 804862"/>
              <a:gd name="connsiteY0" fmla="*/ 0 h 431006"/>
              <a:gd name="connsiteX1" fmla="*/ 145256 w 804862"/>
              <a:gd name="connsiteY1" fmla="*/ 269081 h 431006"/>
              <a:gd name="connsiteX2" fmla="*/ 259556 w 804862"/>
              <a:gd name="connsiteY2" fmla="*/ 376237 h 431006"/>
              <a:gd name="connsiteX3" fmla="*/ 404812 w 804862"/>
              <a:gd name="connsiteY3" fmla="*/ 414337 h 431006"/>
              <a:gd name="connsiteX4" fmla="*/ 581025 w 804862"/>
              <a:gd name="connsiteY4" fmla="*/ 428625 h 431006"/>
              <a:gd name="connsiteX5" fmla="*/ 804862 w 804862"/>
              <a:gd name="connsiteY5" fmla="*/ 431006 h 431006"/>
              <a:gd name="connsiteX6" fmla="*/ 804862 w 804862"/>
              <a:gd name="connsiteY6" fmla="*/ 431006 h 431006"/>
              <a:gd name="connsiteX0" fmla="*/ 0 w 804862"/>
              <a:gd name="connsiteY0" fmla="*/ 0 h 431006"/>
              <a:gd name="connsiteX1" fmla="*/ 145256 w 804862"/>
              <a:gd name="connsiteY1" fmla="*/ 269081 h 431006"/>
              <a:gd name="connsiteX2" fmla="*/ 259556 w 804862"/>
              <a:gd name="connsiteY2" fmla="*/ 376237 h 431006"/>
              <a:gd name="connsiteX3" fmla="*/ 404812 w 804862"/>
              <a:gd name="connsiteY3" fmla="*/ 414337 h 431006"/>
              <a:gd name="connsiteX4" fmla="*/ 581025 w 804862"/>
              <a:gd name="connsiteY4" fmla="*/ 428625 h 431006"/>
              <a:gd name="connsiteX5" fmla="*/ 804862 w 804862"/>
              <a:gd name="connsiteY5" fmla="*/ 431006 h 431006"/>
              <a:gd name="connsiteX6" fmla="*/ 804862 w 804862"/>
              <a:gd name="connsiteY6" fmla="*/ 431006 h 431006"/>
              <a:gd name="connsiteX0" fmla="*/ 0 w 804862"/>
              <a:gd name="connsiteY0" fmla="*/ 0 h 431006"/>
              <a:gd name="connsiteX1" fmla="*/ 145256 w 804862"/>
              <a:gd name="connsiteY1" fmla="*/ 269081 h 431006"/>
              <a:gd name="connsiteX2" fmla="*/ 259556 w 804862"/>
              <a:gd name="connsiteY2" fmla="*/ 376237 h 431006"/>
              <a:gd name="connsiteX3" fmla="*/ 404812 w 804862"/>
              <a:gd name="connsiteY3" fmla="*/ 414337 h 431006"/>
              <a:gd name="connsiteX4" fmla="*/ 581025 w 804862"/>
              <a:gd name="connsiteY4" fmla="*/ 428625 h 431006"/>
              <a:gd name="connsiteX5" fmla="*/ 804862 w 804862"/>
              <a:gd name="connsiteY5" fmla="*/ 431006 h 431006"/>
              <a:gd name="connsiteX6" fmla="*/ 804862 w 804862"/>
              <a:gd name="connsiteY6" fmla="*/ 431006 h 431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4862" h="431006">
                <a:moveTo>
                  <a:pt x="0" y="0"/>
                </a:moveTo>
                <a:cubicBezTo>
                  <a:pt x="48419" y="89694"/>
                  <a:pt x="101997" y="206375"/>
                  <a:pt x="145256" y="269081"/>
                </a:cubicBezTo>
                <a:cubicBezTo>
                  <a:pt x="188515" y="331787"/>
                  <a:pt x="216297" y="352028"/>
                  <a:pt x="259556" y="376237"/>
                </a:cubicBezTo>
                <a:cubicBezTo>
                  <a:pt x="302815" y="400446"/>
                  <a:pt x="351234" y="405606"/>
                  <a:pt x="404812" y="414337"/>
                </a:cubicBezTo>
                <a:lnTo>
                  <a:pt x="581025" y="428625"/>
                </a:lnTo>
                <a:lnTo>
                  <a:pt x="804862" y="431006"/>
                </a:lnTo>
                <a:lnTo>
                  <a:pt x="804862" y="431006"/>
                </a:lnTo>
              </a:path>
            </a:pathLst>
          </a:cu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3" name="Freeform 22"/>
          <p:cNvSpPr/>
          <p:nvPr/>
        </p:nvSpPr>
        <p:spPr>
          <a:xfrm flipH="1">
            <a:off x="8092921" y="3662959"/>
            <a:ext cx="804862" cy="323255"/>
          </a:xfrm>
          <a:custGeom>
            <a:avLst/>
            <a:gdLst>
              <a:gd name="connsiteX0" fmla="*/ 0 w 804862"/>
              <a:gd name="connsiteY0" fmla="*/ 0 h 431006"/>
              <a:gd name="connsiteX1" fmla="*/ 145256 w 804862"/>
              <a:gd name="connsiteY1" fmla="*/ 269081 h 431006"/>
              <a:gd name="connsiteX2" fmla="*/ 259556 w 804862"/>
              <a:gd name="connsiteY2" fmla="*/ 376237 h 431006"/>
              <a:gd name="connsiteX3" fmla="*/ 404812 w 804862"/>
              <a:gd name="connsiteY3" fmla="*/ 414337 h 431006"/>
              <a:gd name="connsiteX4" fmla="*/ 581025 w 804862"/>
              <a:gd name="connsiteY4" fmla="*/ 428625 h 431006"/>
              <a:gd name="connsiteX5" fmla="*/ 804862 w 804862"/>
              <a:gd name="connsiteY5" fmla="*/ 431006 h 431006"/>
              <a:gd name="connsiteX6" fmla="*/ 804862 w 804862"/>
              <a:gd name="connsiteY6" fmla="*/ 431006 h 431006"/>
              <a:gd name="connsiteX0" fmla="*/ 0 w 804862"/>
              <a:gd name="connsiteY0" fmla="*/ 0 h 431006"/>
              <a:gd name="connsiteX1" fmla="*/ 145256 w 804862"/>
              <a:gd name="connsiteY1" fmla="*/ 269081 h 431006"/>
              <a:gd name="connsiteX2" fmla="*/ 259556 w 804862"/>
              <a:gd name="connsiteY2" fmla="*/ 376237 h 431006"/>
              <a:gd name="connsiteX3" fmla="*/ 404812 w 804862"/>
              <a:gd name="connsiteY3" fmla="*/ 414337 h 431006"/>
              <a:gd name="connsiteX4" fmla="*/ 581025 w 804862"/>
              <a:gd name="connsiteY4" fmla="*/ 428625 h 431006"/>
              <a:gd name="connsiteX5" fmla="*/ 804862 w 804862"/>
              <a:gd name="connsiteY5" fmla="*/ 431006 h 431006"/>
              <a:gd name="connsiteX6" fmla="*/ 804862 w 804862"/>
              <a:gd name="connsiteY6" fmla="*/ 431006 h 431006"/>
              <a:gd name="connsiteX0" fmla="*/ 0 w 804862"/>
              <a:gd name="connsiteY0" fmla="*/ 0 h 431006"/>
              <a:gd name="connsiteX1" fmla="*/ 145256 w 804862"/>
              <a:gd name="connsiteY1" fmla="*/ 269081 h 431006"/>
              <a:gd name="connsiteX2" fmla="*/ 259556 w 804862"/>
              <a:gd name="connsiteY2" fmla="*/ 376237 h 431006"/>
              <a:gd name="connsiteX3" fmla="*/ 404812 w 804862"/>
              <a:gd name="connsiteY3" fmla="*/ 414337 h 431006"/>
              <a:gd name="connsiteX4" fmla="*/ 581025 w 804862"/>
              <a:gd name="connsiteY4" fmla="*/ 428625 h 431006"/>
              <a:gd name="connsiteX5" fmla="*/ 804862 w 804862"/>
              <a:gd name="connsiteY5" fmla="*/ 431006 h 431006"/>
              <a:gd name="connsiteX6" fmla="*/ 804862 w 804862"/>
              <a:gd name="connsiteY6" fmla="*/ 431006 h 431006"/>
              <a:gd name="connsiteX0" fmla="*/ 0 w 804862"/>
              <a:gd name="connsiteY0" fmla="*/ 0 h 431006"/>
              <a:gd name="connsiteX1" fmla="*/ 145256 w 804862"/>
              <a:gd name="connsiteY1" fmla="*/ 269081 h 431006"/>
              <a:gd name="connsiteX2" fmla="*/ 259556 w 804862"/>
              <a:gd name="connsiteY2" fmla="*/ 376237 h 431006"/>
              <a:gd name="connsiteX3" fmla="*/ 404812 w 804862"/>
              <a:gd name="connsiteY3" fmla="*/ 414337 h 431006"/>
              <a:gd name="connsiteX4" fmla="*/ 581025 w 804862"/>
              <a:gd name="connsiteY4" fmla="*/ 428625 h 431006"/>
              <a:gd name="connsiteX5" fmla="*/ 804862 w 804862"/>
              <a:gd name="connsiteY5" fmla="*/ 431006 h 431006"/>
              <a:gd name="connsiteX6" fmla="*/ 804862 w 804862"/>
              <a:gd name="connsiteY6" fmla="*/ 431006 h 431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4862" h="431006">
                <a:moveTo>
                  <a:pt x="0" y="0"/>
                </a:moveTo>
                <a:cubicBezTo>
                  <a:pt x="48419" y="89694"/>
                  <a:pt x="101997" y="206375"/>
                  <a:pt x="145256" y="269081"/>
                </a:cubicBezTo>
                <a:cubicBezTo>
                  <a:pt x="188515" y="331787"/>
                  <a:pt x="216297" y="352028"/>
                  <a:pt x="259556" y="376237"/>
                </a:cubicBezTo>
                <a:cubicBezTo>
                  <a:pt x="302815" y="400446"/>
                  <a:pt x="351234" y="405606"/>
                  <a:pt x="404812" y="414337"/>
                </a:cubicBezTo>
                <a:lnTo>
                  <a:pt x="581025" y="428625"/>
                </a:lnTo>
                <a:lnTo>
                  <a:pt x="804862" y="431006"/>
                </a:lnTo>
                <a:lnTo>
                  <a:pt x="804862" y="431006"/>
                </a:lnTo>
              </a:path>
            </a:pathLst>
          </a:cu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Oval 23"/>
          <p:cNvSpPr/>
          <p:nvPr/>
        </p:nvSpPr>
        <p:spPr>
          <a:xfrm>
            <a:off x="6907057" y="4352330"/>
            <a:ext cx="433388" cy="32325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p:cNvSpPr/>
          <p:nvPr/>
        </p:nvSpPr>
        <p:spPr>
          <a:xfrm flipV="1">
            <a:off x="7041146" y="4452342"/>
            <a:ext cx="165213" cy="12323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p:cNvSpPr/>
          <p:nvPr/>
        </p:nvSpPr>
        <p:spPr>
          <a:xfrm>
            <a:off x="6986829" y="4412393"/>
            <a:ext cx="273844" cy="20425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p:cNvSpPr/>
          <p:nvPr/>
        </p:nvSpPr>
        <p:spPr>
          <a:xfrm flipV="1">
            <a:off x="7097106" y="4494746"/>
            <a:ext cx="53293" cy="397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p:cNvSpPr txBox="1"/>
          <p:nvPr/>
        </p:nvSpPr>
        <p:spPr>
          <a:xfrm>
            <a:off x="7478561" y="3512940"/>
            <a:ext cx="284052" cy="307777"/>
          </a:xfrm>
          <a:prstGeom prst="rect">
            <a:avLst/>
          </a:prstGeom>
          <a:noFill/>
        </p:spPr>
        <p:txBody>
          <a:bodyPr wrap="none" rtlCol="0">
            <a:spAutoFit/>
          </a:bodyPr>
          <a:lstStyle/>
          <a:p>
            <a:r>
              <a:rPr lang="en-US" dirty="0" smtClean="0"/>
              <a:t>d</a:t>
            </a:r>
            <a:endParaRPr lang="en-US" dirty="0"/>
          </a:p>
        </p:txBody>
      </p:sp>
      <p:sp>
        <p:nvSpPr>
          <p:cNvPr id="29" name="TextBox 28"/>
          <p:cNvSpPr txBox="1"/>
          <p:nvPr/>
        </p:nvSpPr>
        <p:spPr>
          <a:xfrm>
            <a:off x="5004559" y="2934995"/>
            <a:ext cx="314510" cy="307777"/>
          </a:xfrm>
          <a:prstGeom prst="rect">
            <a:avLst/>
          </a:prstGeom>
          <a:noFill/>
        </p:spPr>
        <p:txBody>
          <a:bodyPr wrap="none" rtlCol="0">
            <a:spAutoFit/>
          </a:bodyPr>
          <a:lstStyle/>
          <a:p>
            <a:r>
              <a:rPr lang="en-US" dirty="0" smtClean="0"/>
              <a:t>D</a:t>
            </a:r>
            <a:endParaRPr lang="en-US" dirty="0"/>
          </a:p>
        </p:txBody>
      </p:sp>
    </p:spTree>
    <p:extLst>
      <p:ext uri="{BB962C8B-B14F-4D97-AF65-F5344CB8AC3E}">
        <p14:creationId xmlns:p14="http://schemas.microsoft.com/office/powerpoint/2010/main" xmlns="" val="1715765548"/>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4800" dirty="0" smtClean="0">
                <a:solidFill>
                  <a:srgbClr val="FFFF00"/>
                </a:solidFill>
                <a:latin typeface="Calibri" pitchFamily="34" charset="0"/>
              </a:rPr>
              <a:t>Acoustic Emission Testing</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en-US" b="1" dirty="0" smtClean="0"/>
              <a:t>Zone Location</a:t>
            </a:r>
          </a:p>
          <a:p>
            <a:pPr algn="just"/>
            <a:r>
              <a:rPr lang="en-US" sz="3400" dirty="0" smtClean="0">
                <a:latin typeface="Times New Roman" pitchFamily="18" charset="0"/>
                <a:cs typeface="Times New Roman" pitchFamily="18" charset="0"/>
              </a:rPr>
              <a:t>Zone location is based on the principle that the sensor with the highest amplitude or energy output will be closest to the source.  </a:t>
            </a:r>
          </a:p>
          <a:p>
            <a:pPr algn="just"/>
            <a:r>
              <a:rPr lang="en-US" sz="3400" dirty="0" smtClean="0">
                <a:latin typeface="Times New Roman" pitchFamily="18" charset="0"/>
                <a:cs typeface="Times New Roman" pitchFamily="18" charset="0"/>
              </a:rPr>
              <a:t>Zonal location aims to trace the waves to a specific zone or region around a sensor.</a:t>
            </a:r>
          </a:p>
          <a:p>
            <a:pPr algn="just"/>
            <a:r>
              <a:rPr lang="en-US" sz="3400" dirty="0" smtClean="0">
                <a:latin typeface="Times New Roman" pitchFamily="18" charset="0"/>
                <a:cs typeface="Times New Roman" pitchFamily="18" charset="0"/>
              </a:rPr>
              <a:t>Zones can be lengths, areas or volumes depending on the dimensions of the array. </a:t>
            </a:r>
          </a:p>
          <a:p>
            <a:pPr algn="just"/>
            <a:r>
              <a:rPr lang="en-US" sz="3400" dirty="0" smtClean="0">
                <a:latin typeface="Times New Roman" pitchFamily="18" charset="0"/>
                <a:cs typeface="Times New Roman" pitchFamily="18" charset="0"/>
              </a:rPr>
              <a:t>With additional sensors added, a sequence of signals can be detected giving a more accurate result using time differences and attenuation characteristics of the wave.</a:t>
            </a:r>
          </a:p>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17</a:t>
            </a:fld>
            <a:endParaRPr lang="en"/>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blinds(horizontal)">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blinds(horizontal)">
                                      <p:cBhvr>
                                        <p:cTn id="2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1950"/>
            <a:ext cx="8229600" cy="694182"/>
          </a:xfrm>
        </p:spPr>
        <p:txBody>
          <a:bodyPr>
            <a:normAutofit fontScale="90000"/>
          </a:bodyPr>
          <a:lstStyle/>
          <a:p>
            <a:r>
              <a:rPr lang="en-US" sz="4000" dirty="0" smtClean="0">
                <a:latin typeface="Times New Roman" pitchFamily="18" charset="0"/>
                <a:cs typeface="Times New Roman" pitchFamily="18" charset="0"/>
              </a:rPr>
              <a:t>Applications of AE </a:t>
            </a:r>
            <a:br>
              <a:rPr lang="en-US" sz="4000" dirty="0" smtClean="0">
                <a:latin typeface="Times New Roman" pitchFamily="18" charset="0"/>
                <a:cs typeface="Times New Roman" pitchFamily="18" charset="0"/>
              </a:rPr>
            </a:br>
            <a:endParaRPr lang="en-US" sz="4000" dirty="0">
              <a:solidFill>
                <a:srgbClr val="FFFF00"/>
              </a:solidFill>
            </a:endParaRPr>
          </a:p>
        </p:txBody>
      </p:sp>
      <p:sp>
        <p:nvSpPr>
          <p:cNvPr id="3" name="Content Placeholder 2"/>
          <p:cNvSpPr>
            <a:spLocks noGrp="1"/>
          </p:cNvSpPr>
          <p:nvPr>
            <p:ph idx="1"/>
          </p:nvPr>
        </p:nvSpPr>
        <p:spPr/>
        <p:txBody>
          <a:bodyPr>
            <a:noAutofit/>
          </a:bodyPr>
          <a:lstStyle/>
          <a:p>
            <a:pPr marL="0" indent="0">
              <a:lnSpc>
                <a:spcPct val="80000"/>
              </a:lnSpc>
            </a:pPr>
            <a:r>
              <a:rPr lang="en-US" sz="2000" dirty="0" smtClean="0">
                <a:latin typeface="Times New Roman" pitchFamily="18" charset="0"/>
                <a:cs typeface="Times New Roman" pitchFamily="18" charset="0"/>
              </a:rPr>
              <a:t> Acoustic emission is a very versatile, non-invasive way to gather information about a material or structure.   </a:t>
            </a:r>
          </a:p>
          <a:p>
            <a:pPr marL="0" indent="0">
              <a:lnSpc>
                <a:spcPct val="80000"/>
              </a:lnSpc>
            </a:pPr>
            <a:endParaRPr lang="en-US" sz="2000" dirty="0" smtClean="0">
              <a:latin typeface="Times New Roman" pitchFamily="18" charset="0"/>
              <a:cs typeface="Times New Roman" pitchFamily="18" charset="0"/>
            </a:endParaRPr>
          </a:p>
          <a:p>
            <a:pPr marL="0" indent="0">
              <a:lnSpc>
                <a:spcPct val="80000"/>
              </a:lnSpc>
            </a:pPr>
            <a:r>
              <a:rPr lang="en-US" sz="2000" dirty="0" smtClean="0">
                <a:latin typeface="Times New Roman" pitchFamily="18" charset="0"/>
                <a:cs typeface="Times New Roman" pitchFamily="18" charset="0"/>
              </a:rPr>
              <a:t> Acoustic Emission testing (AET) is be applied to inspect and monitor pipelines, pressure vessels, storage tanks, bridges, aircraft, and bucket trucks, and a variety of composite and ceramic components. It is also used in process control applications such as monitoring welding processes. A few examples of AET applications follow</a:t>
            </a:r>
          </a:p>
          <a:p>
            <a:pPr marL="0" indent="0">
              <a:lnSpc>
                <a:spcPct val="80000"/>
              </a:lnSpc>
            </a:pPr>
            <a:endParaRPr lang="en-US" sz="2000" b="1" dirty="0" smtClean="0">
              <a:latin typeface="Times New Roman" pitchFamily="18" charset="0"/>
              <a:cs typeface="Times New Roman" pitchFamily="18" charset="0"/>
            </a:endParaRPr>
          </a:p>
          <a:p>
            <a:pPr marL="457200" indent="-457200">
              <a:lnSpc>
                <a:spcPct val="80000"/>
              </a:lnSpc>
            </a:pPr>
            <a:r>
              <a:rPr lang="en-US" sz="2000" dirty="0" smtClean="0">
                <a:latin typeface="Times New Roman" pitchFamily="18" charset="0"/>
                <a:cs typeface="Times New Roman" pitchFamily="18" charset="0"/>
              </a:rPr>
              <a:t>Inspection of Pressure Vessels</a:t>
            </a:r>
          </a:p>
          <a:p>
            <a:pPr marL="457200" indent="-457200">
              <a:lnSpc>
                <a:spcPct val="80000"/>
              </a:lnSpc>
            </a:pPr>
            <a:r>
              <a:rPr lang="en-US" sz="2000" dirty="0" smtClean="0">
                <a:latin typeface="Times New Roman" pitchFamily="18" charset="0"/>
                <a:cs typeface="Times New Roman" pitchFamily="18" charset="0"/>
              </a:rPr>
              <a:t>Weld Monitoring </a:t>
            </a:r>
          </a:p>
          <a:p>
            <a:pPr marL="457200" indent="-457200">
              <a:lnSpc>
                <a:spcPct val="80000"/>
              </a:lnSpc>
            </a:pPr>
            <a:r>
              <a:rPr lang="en-US" sz="2000" dirty="0" smtClean="0">
                <a:latin typeface="Times New Roman" pitchFamily="18" charset="0"/>
                <a:cs typeface="Times New Roman" pitchFamily="18" charset="0"/>
              </a:rPr>
              <a:t>Bucket Truck (Cherry Pickers) Integrity Evaluation</a:t>
            </a:r>
          </a:p>
          <a:p>
            <a:pPr marL="457200" indent="-457200">
              <a:lnSpc>
                <a:spcPct val="80000"/>
              </a:lnSpc>
            </a:pPr>
            <a:r>
              <a:rPr lang="en-US" sz="2000" dirty="0" smtClean="0">
                <a:latin typeface="Times New Roman" pitchFamily="18" charset="0"/>
                <a:cs typeface="Times New Roman" pitchFamily="18" charset="0"/>
              </a:rPr>
              <a:t>Gas Trailer Tubes</a:t>
            </a:r>
          </a:p>
          <a:p>
            <a:pPr marL="457200" indent="-457200">
              <a:lnSpc>
                <a:spcPct val="80000"/>
              </a:lnSpc>
            </a:pPr>
            <a:r>
              <a:rPr lang="en-US" sz="2000" dirty="0" smtClean="0">
                <a:latin typeface="Times New Roman" pitchFamily="18" charset="0"/>
                <a:cs typeface="Times New Roman" pitchFamily="18" charset="0"/>
              </a:rPr>
              <a:t>Bridges </a:t>
            </a:r>
          </a:p>
          <a:p>
            <a:pPr marL="457200" indent="-457200">
              <a:lnSpc>
                <a:spcPct val="80000"/>
              </a:lnSpc>
            </a:pPr>
            <a:r>
              <a:rPr lang="en-US" sz="2000" dirty="0" smtClean="0">
                <a:latin typeface="Times New Roman" pitchFamily="18" charset="0"/>
                <a:cs typeface="Times New Roman" pitchFamily="18" charset="0"/>
              </a:rPr>
              <a:t>Aerospace Structures</a:t>
            </a:r>
            <a:endParaRPr lang="en-US" altLang="en-US" sz="2000" dirty="0" smtClean="0">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756727038"/>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linds(horizontal)">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linds(horizontal)">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blinds(horizontal)">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blinds(horizontal)">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blinds(horizontal)">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blinds(horizontal)">
                                      <p:cBhvr>
                                        <p:cTn id="4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4"/>
        <p:cNvGrpSpPr/>
        <p:nvPr/>
      </p:nvGrpSpPr>
      <p:grpSpPr>
        <a:xfrm>
          <a:off x="0" y="0"/>
          <a:ext cx="0" cy="0"/>
          <a:chOff x="0" y="0"/>
          <a:chExt cx="0" cy="0"/>
        </a:xfrm>
      </p:grpSpPr>
      <p:sp>
        <p:nvSpPr>
          <p:cNvPr id="45" name="Google Shape;45;p11"/>
          <p:cNvSpPr txBox="1">
            <a:spLocks noGrp="1"/>
          </p:cNvSpPr>
          <p:nvPr>
            <p:ph type="ctrTitle"/>
          </p:nvPr>
        </p:nvSpPr>
        <p:spPr>
          <a:xfrm>
            <a:off x="779100" y="1885950"/>
            <a:ext cx="6155100" cy="2120300"/>
          </a:xfrm>
          <a:prstGeom prst="rect">
            <a:avLst/>
          </a:prstGeom>
        </p:spPr>
        <p:txBody>
          <a:bodyPr spcFirstLastPara="1" wrap="square" lIns="0" tIns="0" rIns="0" bIns="0" anchor="ctr" anchorCtr="0">
            <a:noAutofit/>
          </a:bodyPr>
          <a:lstStyle/>
          <a:p>
            <a:pPr lvl="0"/>
            <a:r>
              <a:rPr lang="en" sz="6000" dirty="0" smtClean="0"/>
              <a:t/>
            </a:r>
            <a:br>
              <a:rPr lang="en" sz="6000" dirty="0" smtClean="0"/>
            </a:br>
            <a:r>
              <a:rPr lang="en" sz="6000" dirty="0" smtClean="0"/>
              <a:t>Advantages &amp; Disadvantages of </a:t>
            </a:r>
            <a:r>
              <a:rPr lang="en-US" sz="6000" dirty="0" smtClean="0"/>
              <a:t>Acoustic </a:t>
            </a:r>
            <a:r>
              <a:rPr lang="en-US" sz="6000" dirty="0" err="1" smtClean="0"/>
              <a:t>emmision</a:t>
            </a:r>
            <a:r>
              <a:rPr lang="en" sz="6000" dirty="0" smtClean="0"/>
              <a:t/>
            </a:r>
            <a:br>
              <a:rPr lang="en" sz="6000" dirty="0" smtClean="0"/>
            </a:br>
            <a:endParaRPr>
              <a:highlight>
                <a:srgbClr val="B45F06"/>
              </a:highlight>
            </a:endParaRPr>
          </a:p>
        </p:txBody>
      </p:sp>
      <p:pic>
        <p:nvPicPr>
          <p:cNvPr id="46" name="Google Shape;46;p11"/>
          <p:cNvPicPr preferRelativeResize="0"/>
          <p:nvPr/>
        </p:nvPicPr>
        <p:blipFill>
          <a:blip r:embed="rId3">
            <a:alphaModFix/>
          </a:blip>
          <a:stretch>
            <a:fillRect/>
          </a:stretch>
        </p:blipFill>
        <p:spPr>
          <a:xfrm>
            <a:off x="5611448" y="847622"/>
            <a:ext cx="3162577" cy="4034313"/>
          </a:xfrm>
          <a:prstGeom prst="rect">
            <a:avLst/>
          </a:prstGeom>
          <a:noFill/>
          <a:ln>
            <a:noFill/>
          </a:ln>
        </p:spPr>
      </p:pic>
      <p:pic>
        <p:nvPicPr>
          <p:cNvPr id="47" name="Google Shape;47;p11"/>
          <p:cNvPicPr preferRelativeResize="0"/>
          <p:nvPr/>
        </p:nvPicPr>
        <p:blipFill>
          <a:blip r:embed="rId4">
            <a:alphaModFix/>
          </a:blip>
          <a:stretch>
            <a:fillRect/>
          </a:stretch>
        </p:blipFill>
        <p:spPr>
          <a:xfrm>
            <a:off x="5233079" y="119233"/>
            <a:ext cx="767393" cy="767396"/>
          </a:xfrm>
          <a:prstGeom prst="rect">
            <a:avLst/>
          </a:prstGeom>
          <a:noFill/>
          <a:ln>
            <a:noFill/>
          </a:ln>
        </p:spPr>
      </p:pic>
    </p:spTree>
  </p:cSld>
  <p:clrMapOvr>
    <a:masterClrMapping/>
  </p:clrMapOvr>
  <p:transition spd="slow">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Advantages of Acoustic Emission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latin typeface="Times New Roman" pitchFamily="18" charset="0"/>
                <a:cs typeface="Times New Roman" pitchFamily="18" charset="0"/>
              </a:rPr>
              <a:t>High sensitivity.</a:t>
            </a:r>
          </a:p>
          <a:p>
            <a:r>
              <a:rPr lang="en-US" dirty="0" smtClean="0">
                <a:latin typeface="Times New Roman" pitchFamily="18" charset="0"/>
                <a:cs typeface="Times New Roman" pitchFamily="18" charset="0"/>
              </a:rPr>
              <a:t>Early and rapid detection of defects, flaws, cracks etc.</a:t>
            </a:r>
          </a:p>
          <a:p>
            <a:r>
              <a:rPr lang="en-US" dirty="0" smtClean="0">
                <a:latin typeface="Times New Roman" pitchFamily="18" charset="0"/>
                <a:cs typeface="Times New Roman" pitchFamily="18" charset="0"/>
              </a:rPr>
              <a:t>Real time monitoring</a:t>
            </a:r>
          </a:p>
          <a:p>
            <a:r>
              <a:rPr lang="en-US" dirty="0" smtClean="0">
                <a:latin typeface="Times New Roman" pitchFamily="18" charset="0"/>
                <a:cs typeface="Times New Roman" pitchFamily="18" charset="0"/>
              </a:rPr>
              <a:t>Cost Reduction</a:t>
            </a:r>
          </a:p>
          <a:p>
            <a:r>
              <a:rPr lang="en-US" dirty="0" smtClean="0">
                <a:latin typeface="Times New Roman" pitchFamily="18" charset="0"/>
                <a:cs typeface="Times New Roman" pitchFamily="18" charset="0"/>
              </a:rPr>
              <a:t>Defective area location: only critical defects provide sustainable Acoustic Emission sources.</a:t>
            </a:r>
          </a:p>
          <a:p>
            <a:pPr>
              <a:buNone/>
            </a:pPr>
            <a:r>
              <a:rPr lang="en-US" dirty="0" smtClean="0"/>
              <a:t/>
            </a:r>
            <a:br>
              <a:rPr lang="en-US" dirty="0" smtClean="0"/>
            </a:br>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20</a:t>
            </a:fld>
            <a:endParaRPr lang="e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Advantages of Acoustic Emission</a:t>
            </a:r>
            <a:endParaRPr lang="en-US" dirty="0"/>
          </a:p>
        </p:txBody>
      </p:sp>
      <p:sp>
        <p:nvSpPr>
          <p:cNvPr id="3" name="Content Placeholder 2"/>
          <p:cNvSpPr>
            <a:spLocks noGrp="1"/>
          </p:cNvSpPr>
          <p:nvPr>
            <p:ph idx="1"/>
          </p:nvPr>
        </p:nvSpPr>
        <p:spPr/>
        <p:txBody>
          <a:bodyPr>
            <a:normAutofit/>
          </a:bodyPr>
          <a:lstStyle/>
          <a:p>
            <a:r>
              <a:rPr lang="en-US" sz="2400" dirty="0" smtClean="0">
                <a:latin typeface="Times New Roman" pitchFamily="18" charset="0"/>
                <a:cs typeface="Times New Roman" pitchFamily="18" charset="0"/>
              </a:rPr>
              <a:t>Minimization of plant downtime for inspection, no need for scanning the whole structural surface.</a:t>
            </a:r>
          </a:p>
          <a:p>
            <a:r>
              <a:rPr lang="en-US" sz="2400" dirty="0" smtClean="0">
                <a:latin typeface="Times New Roman" pitchFamily="18" charset="0"/>
                <a:cs typeface="Times New Roman" pitchFamily="18" charset="0"/>
              </a:rPr>
              <a:t>Minor disturbance of insulation.</a:t>
            </a:r>
          </a:p>
          <a:p>
            <a:r>
              <a:rPr lang="en-US" sz="2400" dirty="0" smtClean="0">
                <a:latin typeface="Times New Roman" pitchFamily="18" charset="0"/>
                <a:cs typeface="Times New Roman" pitchFamily="18" charset="0"/>
              </a:rPr>
              <a:t>Application of Artificial Intelligence (AI) and Technological Packages: Expert systems for evaluating the condition of metallic pressure systems and tank bottoms based on the acquired experience of a huge number of tests are world wide used</a:t>
            </a:r>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21</a:t>
            </a:fld>
            <a:endParaRPr lang="e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Disadvantage of Acoustic Emission </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latin typeface="Times New Roman" pitchFamily="18" charset="0"/>
                <a:cs typeface="Times New Roman" pitchFamily="18" charset="0"/>
              </a:rPr>
              <a:t>The disadvantage of acoustic emission monitoring is that commercial acoustic emissions systems can only estimate qualitatively how much damage is in the material and approximately how long the components will last. So, other methods are still needed to do more thorough examinations and provide quantitative results.</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Operating environments are often very noisy, and the acoustic emission signals are usually very weak. Thus, signal discrimination can be very difficult, yet extremely important for successful applications.</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Although acoustic emissions have been used in materials-related studies for about four decades, many problems still exist. The most important difficulty is associated with the reliability of acoustic emissions results.</a:t>
            </a:r>
          </a:p>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22</a:t>
            </a:fld>
            <a:endParaRPr lang="e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linds(horizontal)">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1744</TotalTime>
  <Words>1366</Words>
  <PresentationFormat>On-screen Show (16:9)</PresentationFormat>
  <Paragraphs>151</Paragraphs>
  <Slides>22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Corbel</vt:lpstr>
      <vt:lpstr>Times New Roman</vt:lpstr>
      <vt:lpstr>Wingdings 2</vt:lpstr>
      <vt:lpstr>Bebas Neue</vt:lpstr>
      <vt:lpstr>Calibri</vt:lpstr>
      <vt:lpstr>Tahoma</vt:lpstr>
      <vt:lpstr>Wingdings</vt:lpstr>
      <vt:lpstr>Wingdings 3</vt:lpstr>
      <vt:lpstr>Module</vt:lpstr>
      <vt:lpstr> Acoustic emmision </vt:lpstr>
      <vt:lpstr>Acoustic Emission Testing </vt:lpstr>
      <vt:lpstr>Acoustic Emission Testing </vt:lpstr>
      <vt:lpstr>Acoustic Emission Testing </vt:lpstr>
      <vt:lpstr>Slide 5</vt:lpstr>
      <vt:lpstr>Acoustic Emission Testing </vt:lpstr>
      <vt:lpstr>Acoustic Emission Testing </vt:lpstr>
      <vt:lpstr>Slide 8</vt:lpstr>
      <vt:lpstr>Acoustic Emission Instrumentation  </vt:lpstr>
      <vt:lpstr>Acoustic Emission Testing</vt:lpstr>
      <vt:lpstr>Slide 11</vt:lpstr>
      <vt:lpstr>        Sensors Characteristics </vt:lpstr>
      <vt:lpstr>AE Parameters</vt:lpstr>
      <vt:lpstr>Acoustic Emission Testing </vt:lpstr>
      <vt:lpstr>Acoustic Emission Testing </vt:lpstr>
      <vt:lpstr>Acoustic Emission Testing</vt:lpstr>
      <vt:lpstr>Acoustic Emission Testing</vt:lpstr>
      <vt:lpstr>Applications of AE  </vt:lpstr>
      <vt:lpstr> Advantages &amp; Disadvantages of Acoustic emmision </vt:lpstr>
      <vt:lpstr>Advantages of Acoustic Emission</vt:lpstr>
      <vt:lpstr>Advantages of Acoustic Emission</vt:lpstr>
      <vt:lpstr>Disadvantage of Acoustic Emission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Non Destructive Testings (NDT)</dc:title>
  <dc:creator>aa</dc:creator>
  <cp:lastModifiedBy>aa</cp:lastModifiedBy>
  <cp:revision>144</cp:revision>
  <dcterms:modified xsi:type="dcterms:W3CDTF">2021-01-30T03:28:39Z</dcterms:modified>
</cp:coreProperties>
</file>